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5000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61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B7FAFC-7803-4040-95D6-8EDEAB72EDE4}" type="doc">
      <dgm:prSet loTypeId="urn:microsoft.com/office/officeart/2005/8/layout/radial6" loCatId="cycle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en-GB"/>
        </a:p>
      </dgm:t>
    </dgm:pt>
    <dgm:pt modelId="{99273B29-0FE6-4BB3-9B62-D6CE3C4CAD6B}">
      <dgm:prSet phldrT="[Text]"/>
      <dgm:spPr>
        <a:solidFill>
          <a:srgbClr val="003300">
            <a:alpha val="91000"/>
          </a:srgbClr>
        </a:solidFill>
        <a:ln w="38100">
          <a:solidFill>
            <a:srgbClr val="C00000"/>
          </a:solidFill>
        </a:ln>
      </dgm:spPr>
      <dgm:t>
        <a:bodyPr/>
        <a:lstStyle/>
        <a:p>
          <a:r>
            <a:rPr lang="en-GB" b="0" dirty="0" smtClean="0">
              <a:solidFill>
                <a:schemeClr val="bg1"/>
              </a:solidFill>
            </a:rPr>
            <a:t>Sustainable Communities Partnership Delivery group</a:t>
          </a:r>
          <a:endParaRPr lang="en-GB" b="0" dirty="0">
            <a:solidFill>
              <a:schemeClr val="bg1"/>
            </a:solidFill>
          </a:endParaRPr>
        </a:p>
      </dgm:t>
    </dgm:pt>
    <dgm:pt modelId="{8335EE7D-60D1-430B-BBA2-467E80A04466}" type="parTrans" cxnId="{90394D27-AE0D-4C35-ADFC-034D38813CC5}">
      <dgm:prSet/>
      <dgm:spPr/>
      <dgm:t>
        <a:bodyPr/>
        <a:lstStyle/>
        <a:p>
          <a:endParaRPr lang="en-GB"/>
        </a:p>
      </dgm:t>
    </dgm:pt>
    <dgm:pt modelId="{C9A7BB25-D138-4888-A49B-6F89685D41E1}" type="sibTrans" cxnId="{90394D27-AE0D-4C35-ADFC-034D38813CC5}">
      <dgm:prSet/>
      <dgm:spPr/>
      <dgm:t>
        <a:bodyPr/>
        <a:lstStyle/>
        <a:p>
          <a:endParaRPr lang="en-GB"/>
        </a:p>
      </dgm:t>
    </dgm:pt>
    <dgm:pt modelId="{C09D3539-58EB-42A6-BC13-25388E4E6B4C}">
      <dgm:prSet phldrT="[Text]" custT="1"/>
      <dgm:spPr>
        <a:effectLst/>
      </dgm:spPr>
      <dgm:t>
        <a:bodyPr/>
        <a:lstStyle/>
        <a:p>
          <a:r>
            <a:rPr lang="en-GB" sz="1600" b="1" dirty="0" smtClean="0">
              <a:solidFill>
                <a:srgbClr val="285000"/>
              </a:solidFill>
            </a:rPr>
            <a:t>Culture</a:t>
          </a:r>
          <a:endParaRPr lang="en-GB" sz="1600" b="1" dirty="0">
            <a:solidFill>
              <a:srgbClr val="285000"/>
            </a:solidFill>
          </a:endParaRPr>
        </a:p>
      </dgm:t>
    </dgm:pt>
    <dgm:pt modelId="{98A9F0CC-ED57-4A5A-BA2E-E5BFC76D0876}" type="parTrans" cxnId="{C6AF536B-659F-4D12-9024-45CF84FF8A8A}">
      <dgm:prSet/>
      <dgm:spPr/>
      <dgm:t>
        <a:bodyPr/>
        <a:lstStyle/>
        <a:p>
          <a:endParaRPr lang="en-GB"/>
        </a:p>
      </dgm:t>
    </dgm:pt>
    <dgm:pt modelId="{48F9B593-B867-4EA6-BB6C-C42075E29A66}" type="sibTrans" cxnId="{C6AF536B-659F-4D12-9024-45CF84FF8A8A}">
      <dgm:prSet/>
      <dgm:spPr>
        <a:effectLst/>
      </dgm:spPr>
      <dgm:t>
        <a:bodyPr/>
        <a:lstStyle/>
        <a:p>
          <a:endParaRPr lang="en-GB"/>
        </a:p>
      </dgm:t>
    </dgm:pt>
    <dgm:pt modelId="{E5EFA096-D271-426B-9C0D-C6793AF0A198}">
      <dgm:prSet phldrT="[Text]" custT="1"/>
      <dgm:spPr>
        <a:solidFill>
          <a:srgbClr val="C00000"/>
        </a:solidFill>
        <a:effectLst/>
      </dgm:spPr>
      <dgm:t>
        <a:bodyPr/>
        <a:lstStyle/>
        <a:p>
          <a:r>
            <a:rPr lang="en-GB" sz="1200" b="1" dirty="0" smtClean="0">
              <a:solidFill>
                <a:schemeClr val="bg1"/>
              </a:solidFill>
            </a:rPr>
            <a:t>Kingston Environment Group </a:t>
          </a:r>
        </a:p>
        <a:p>
          <a:r>
            <a:rPr lang="en-GB" sz="2000" b="1" dirty="0" smtClean="0">
              <a:solidFill>
                <a:schemeClr val="bg1"/>
              </a:solidFill>
            </a:rPr>
            <a:t>(KEG)</a:t>
          </a:r>
          <a:endParaRPr lang="en-GB" sz="2000" b="1" dirty="0">
            <a:solidFill>
              <a:schemeClr val="bg1"/>
            </a:solidFill>
          </a:endParaRPr>
        </a:p>
      </dgm:t>
    </dgm:pt>
    <dgm:pt modelId="{2E2A99F8-9D3C-4F8A-906B-B86E02F445CA}" type="parTrans" cxnId="{A71176C0-B804-42B4-AC49-51C30278EC5D}">
      <dgm:prSet/>
      <dgm:spPr/>
      <dgm:t>
        <a:bodyPr/>
        <a:lstStyle/>
        <a:p>
          <a:endParaRPr lang="en-GB"/>
        </a:p>
      </dgm:t>
    </dgm:pt>
    <dgm:pt modelId="{F5DC2450-247A-4F8C-BFBA-EB5236E06C5E}" type="sibTrans" cxnId="{A71176C0-B804-42B4-AC49-51C30278EC5D}">
      <dgm:prSet/>
      <dgm:spPr/>
      <dgm:t>
        <a:bodyPr/>
        <a:lstStyle/>
        <a:p>
          <a:endParaRPr lang="en-GB"/>
        </a:p>
      </dgm:t>
    </dgm:pt>
    <dgm:pt modelId="{F9344044-0FFE-464C-99D4-1FEE51908CF0}">
      <dgm:prSet phldrT="[Text]" custT="1"/>
      <dgm:spPr>
        <a:effectLst/>
      </dgm:spPr>
      <dgm:t>
        <a:bodyPr/>
        <a:lstStyle/>
        <a:p>
          <a:r>
            <a:rPr lang="en-GB" sz="1400" b="1" dirty="0" smtClean="0">
              <a:solidFill>
                <a:srgbClr val="285000"/>
              </a:solidFill>
              <a:effectLst/>
            </a:rPr>
            <a:t>Local Economy &amp; Skills</a:t>
          </a:r>
          <a:endParaRPr lang="en-GB" sz="1400" b="1" dirty="0">
            <a:solidFill>
              <a:srgbClr val="285000"/>
            </a:solidFill>
            <a:effectLst/>
          </a:endParaRPr>
        </a:p>
      </dgm:t>
    </dgm:pt>
    <dgm:pt modelId="{9DC82614-8BDB-46D4-B440-F3630C82E06E}" type="parTrans" cxnId="{8095F3D3-480F-40CA-9622-74C0A7C72B4A}">
      <dgm:prSet/>
      <dgm:spPr/>
      <dgm:t>
        <a:bodyPr/>
        <a:lstStyle/>
        <a:p>
          <a:endParaRPr lang="en-GB"/>
        </a:p>
      </dgm:t>
    </dgm:pt>
    <dgm:pt modelId="{C6AC1E47-AC27-4520-A381-ACCBFF85507F}" type="sibTrans" cxnId="{8095F3D3-480F-40CA-9622-74C0A7C72B4A}">
      <dgm:prSet/>
      <dgm:spPr/>
      <dgm:t>
        <a:bodyPr/>
        <a:lstStyle/>
        <a:p>
          <a:endParaRPr lang="en-GB"/>
        </a:p>
      </dgm:t>
    </dgm:pt>
    <dgm:pt modelId="{18BF54D5-233A-4852-B2D0-72EEE2A79DC1}">
      <dgm:prSet phldrT="[Text]" custT="1"/>
      <dgm:spPr>
        <a:effectLst/>
      </dgm:spPr>
      <dgm:t>
        <a:bodyPr/>
        <a:lstStyle/>
        <a:p>
          <a:r>
            <a:rPr lang="en-GB" sz="1400" b="1" dirty="0" smtClean="0">
              <a:solidFill>
                <a:srgbClr val="285000"/>
              </a:solidFill>
              <a:effectLst/>
            </a:rPr>
            <a:t>Housing</a:t>
          </a:r>
          <a:endParaRPr lang="en-GB" sz="1400" b="1" dirty="0">
            <a:solidFill>
              <a:srgbClr val="285000"/>
            </a:solidFill>
            <a:effectLst/>
          </a:endParaRPr>
        </a:p>
      </dgm:t>
    </dgm:pt>
    <dgm:pt modelId="{501A0273-7CA3-419F-A5F8-18E6D9009DAD}" type="parTrans" cxnId="{1D6D416F-6FFB-4E98-A722-A871A382F4F7}">
      <dgm:prSet/>
      <dgm:spPr/>
      <dgm:t>
        <a:bodyPr/>
        <a:lstStyle/>
        <a:p>
          <a:endParaRPr lang="en-GB"/>
        </a:p>
      </dgm:t>
    </dgm:pt>
    <dgm:pt modelId="{9884339B-FF62-4786-AA99-DBDBD4EEB4B1}" type="sibTrans" cxnId="{1D6D416F-6FFB-4E98-A722-A871A382F4F7}">
      <dgm:prSet/>
      <dgm:spPr/>
      <dgm:t>
        <a:bodyPr/>
        <a:lstStyle/>
        <a:p>
          <a:endParaRPr lang="en-GB"/>
        </a:p>
      </dgm:t>
    </dgm:pt>
    <dgm:pt modelId="{638208EB-DCD2-44EC-ACC2-7D0E5D94F039}">
      <dgm:prSet custT="1"/>
      <dgm:spPr>
        <a:effectLst/>
      </dgm:spPr>
      <dgm:t>
        <a:bodyPr/>
        <a:lstStyle/>
        <a:p>
          <a:r>
            <a:rPr lang="en-GB" sz="1600" b="1" dirty="0" smtClean="0">
              <a:solidFill>
                <a:srgbClr val="285000"/>
              </a:solidFill>
            </a:rPr>
            <a:t>Third Sector</a:t>
          </a:r>
          <a:endParaRPr lang="en-GB" sz="1600" b="1" dirty="0">
            <a:solidFill>
              <a:srgbClr val="285000"/>
            </a:solidFill>
          </a:endParaRPr>
        </a:p>
      </dgm:t>
    </dgm:pt>
    <dgm:pt modelId="{B9C0E604-C26C-4081-91AE-B9537A8A3AF3}" type="parTrans" cxnId="{3DD4D2D4-A809-4CA7-8BA9-AC285F2FA21D}">
      <dgm:prSet/>
      <dgm:spPr/>
      <dgm:t>
        <a:bodyPr/>
        <a:lstStyle/>
        <a:p>
          <a:endParaRPr lang="en-GB"/>
        </a:p>
      </dgm:t>
    </dgm:pt>
    <dgm:pt modelId="{E8DCFF48-E5CD-407D-947C-3000DFAEA6FD}" type="sibTrans" cxnId="{3DD4D2D4-A809-4CA7-8BA9-AC285F2FA21D}">
      <dgm:prSet/>
      <dgm:spPr/>
      <dgm:t>
        <a:bodyPr/>
        <a:lstStyle/>
        <a:p>
          <a:endParaRPr lang="en-GB"/>
        </a:p>
      </dgm:t>
    </dgm:pt>
    <dgm:pt modelId="{A97F5B5C-444B-4980-B999-72004AD82CA7}">
      <dgm:prSet/>
      <dgm:spPr/>
      <dgm:t>
        <a:bodyPr/>
        <a:lstStyle/>
        <a:p>
          <a:endParaRPr lang="en-GB"/>
        </a:p>
      </dgm:t>
    </dgm:pt>
    <dgm:pt modelId="{7E2F86C5-69F7-4953-BFB2-71F1F7138070}" type="parTrans" cxnId="{67D305BB-C655-4AC5-AD2B-EF22F703BF7E}">
      <dgm:prSet/>
      <dgm:spPr/>
      <dgm:t>
        <a:bodyPr/>
        <a:lstStyle/>
        <a:p>
          <a:endParaRPr lang="en-GB"/>
        </a:p>
      </dgm:t>
    </dgm:pt>
    <dgm:pt modelId="{D3F99598-5BDA-4DA3-A082-06C1954FAD05}" type="sibTrans" cxnId="{67D305BB-C655-4AC5-AD2B-EF22F703BF7E}">
      <dgm:prSet/>
      <dgm:spPr/>
      <dgm:t>
        <a:bodyPr/>
        <a:lstStyle/>
        <a:p>
          <a:endParaRPr lang="en-GB"/>
        </a:p>
      </dgm:t>
    </dgm:pt>
    <dgm:pt modelId="{3F91321F-4976-4EBD-B8FE-3722DFA8D5E0}">
      <dgm:prSet/>
      <dgm:spPr/>
      <dgm:t>
        <a:bodyPr/>
        <a:lstStyle/>
        <a:p>
          <a:endParaRPr lang="en-GB"/>
        </a:p>
      </dgm:t>
    </dgm:pt>
    <dgm:pt modelId="{A3CC0B44-FA36-4E52-A667-83A15FC39825}" type="parTrans" cxnId="{7241DCCA-422A-4DFD-BCEA-46C69DF0DFC3}">
      <dgm:prSet/>
      <dgm:spPr/>
      <dgm:t>
        <a:bodyPr/>
        <a:lstStyle/>
        <a:p>
          <a:endParaRPr lang="en-GB"/>
        </a:p>
      </dgm:t>
    </dgm:pt>
    <dgm:pt modelId="{D36444CD-1741-4662-9037-B66AF8CDBD44}" type="sibTrans" cxnId="{7241DCCA-422A-4DFD-BCEA-46C69DF0DFC3}">
      <dgm:prSet/>
      <dgm:spPr/>
      <dgm:t>
        <a:bodyPr/>
        <a:lstStyle/>
        <a:p>
          <a:endParaRPr lang="en-GB"/>
        </a:p>
      </dgm:t>
    </dgm:pt>
    <dgm:pt modelId="{B99B7092-ACA3-4219-80EB-EF1B4951880F}">
      <dgm:prSet/>
      <dgm:spPr/>
      <dgm:t>
        <a:bodyPr/>
        <a:lstStyle/>
        <a:p>
          <a:endParaRPr lang="en-GB"/>
        </a:p>
      </dgm:t>
    </dgm:pt>
    <dgm:pt modelId="{8440D2BC-C82D-4EA3-927F-7B520661B244}" type="parTrans" cxnId="{A5E98C2D-5FD4-4817-A010-B08578CECDCE}">
      <dgm:prSet/>
      <dgm:spPr/>
      <dgm:t>
        <a:bodyPr/>
        <a:lstStyle/>
        <a:p>
          <a:endParaRPr lang="en-GB"/>
        </a:p>
      </dgm:t>
    </dgm:pt>
    <dgm:pt modelId="{9AEC914C-7959-48F2-920C-73CC2B9C1BB7}" type="sibTrans" cxnId="{A5E98C2D-5FD4-4817-A010-B08578CECDCE}">
      <dgm:prSet/>
      <dgm:spPr/>
      <dgm:t>
        <a:bodyPr/>
        <a:lstStyle/>
        <a:p>
          <a:endParaRPr lang="en-GB"/>
        </a:p>
      </dgm:t>
    </dgm:pt>
    <dgm:pt modelId="{5E5C2C3E-8D85-4FF3-8782-6508C0429F58}">
      <dgm:prSet/>
      <dgm:spPr/>
      <dgm:t>
        <a:bodyPr/>
        <a:lstStyle/>
        <a:p>
          <a:endParaRPr lang="en-GB"/>
        </a:p>
      </dgm:t>
    </dgm:pt>
    <dgm:pt modelId="{D01E3043-DAC4-4896-ABE0-38A6E34C15FF}" type="parTrans" cxnId="{1B21DFA6-5912-4F5B-8C63-E9600E6B1D75}">
      <dgm:prSet/>
      <dgm:spPr/>
      <dgm:t>
        <a:bodyPr/>
        <a:lstStyle/>
        <a:p>
          <a:endParaRPr lang="en-GB"/>
        </a:p>
      </dgm:t>
    </dgm:pt>
    <dgm:pt modelId="{7C4E3BDB-A9EC-46DF-AE3E-8851DACE1AFF}" type="sibTrans" cxnId="{1B21DFA6-5912-4F5B-8C63-E9600E6B1D75}">
      <dgm:prSet/>
      <dgm:spPr/>
      <dgm:t>
        <a:bodyPr/>
        <a:lstStyle/>
        <a:p>
          <a:endParaRPr lang="en-GB"/>
        </a:p>
      </dgm:t>
    </dgm:pt>
    <dgm:pt modelId="{5ED72C5E-EB8D-4443-BBE4-4DEE5AAFE8E2}" type="pres">
      <dgm:prSet presAssocID="{F9B7FAFC-7803-4040-95D6-8EDEAB72EDE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92BEAA6-E230-4B93-B329-56B8C0243291}" type="pres">
      <dgm:prSet presAssocID="{99273B29-0FE6-4BB3-9B62-D6CE3C4CAD6B}" presName="centerShape" presStyleLbl="node0" presStyleIdx="0" presStyleCnt="1"/>
      <dgm:spPr/>
      <dgm:t>
        <a:bodyPr/>
        <a:lstStyle/>
        <a:p>
          <a:endParaRPr lang="en-GB"/>
        </a:p>
      </dgm:t>
    </dgm:pt>
    <dgm:pt modelId="{BFF3AC36-ED7D-442C-B10C-3C36A1611959}" type="pres">
      <dgm:prSet presAssocID="{C09D3539-58EB-42A6-BC13-25388E4E6B4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1B08557-C364-4F22-AECB-DE39371CB5F6}" type="pres">
      <dgm:prSet presAssocID="{C09D3539-58EB-42A6-BC13-25388E4E6B4C}" presName="dummy" presStyleCnt="0"/>
      <dgm:spPr/>
    </dgm:pt>
    <dgm:pt modelId="{41B171F0-3688-4333-B61C-A68E5F65CE7B}" type="pres">
      <dgm:prSet presAssocID="{48F9B593-B867-4EA6-BB6C-C42075E29A66}" presName="sibTrans" presStyleLbl="sibTrans2D1" presStyleIdx="0" presStyleCnt="5"/>
      <dgm:spPr/>
      <dgm:t>
        <a:bodyPr/>
        <a:lstStyle/>
        <a:p>
          <a:endParaRPr lang="en-GB"/>
        </a:p>
      </dgm:t>
    </dgm:pt>
    <dgm:pt modelId="{8C6292E3-9F2D-4CDE-B744-CE241DB01407}" type="pres">
      <dgm:prSet presAssocID="{E5EFA096-D271-426B-9C0D-C6793AF0A198}" presName="node" presStyleLbl="node1" presStyleIdx="1" presStyleCnt="5" custScaleX="113774" custScaleY="11884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9695785-409A-419D-9A5E-768209B71673}" type="pres">
      <dgm:prSet presAssocID="{E5EFA096-D271-426B-9C0D-C6793AF0A198}" presName="dummy" presStyleCnt="0"/>
      <dgm:spPr/>
    </dgm:pt>
    <dgm:pt modelId="{4AA07F63-A353-4624-BE01-E05055946FE6}" type="pres">
      <dgm:prSet presAssocID="{F5DC2450-247A-4F8C-BFBA-EB5236E06C5E}" presName="sibTrans" presStyleLbl="sibTrans2D1" presStyleIdx="1" presStyleCnt="5"/>
      <dgm:spPr/>
      <dgm:t>
        <a:bodyPr/>
        <a:lstStyle/>
        <a:p>
          <a:endParaRPr lang="en-GB"/>
        </a:p>
      </dgm:t>
    </dgm:pt>
    <dgm:pt modelId="{FFC1A0DF-6EC1-45BF-A0BC-2006FA56E4E7}" type="pres">
      <dgm:prSet presAssocID="{F9344044-0FFE-464C-99D4-1FEE51908CF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9C0D8C0-9770-4268-82BB-3C83286FFA8E}" type="pres">
      <dgm:prSet presAssocID="{F9344044-0FFE-464C-99D4-1FEE51908CF0}" presName="dummy" presStyleCnt="0"/>
      <dgm:spPr/>
    </dgm:pt>
    <dgm:pt modelId="{79D21AD3-214E-462F-BB63-69FE1912EB8A}" type="pres">
      <dgm:prSet presAssocID="{C6AC1E47-AC27-4520-A381-ACCBFF85507F}" presName="sibTrans" presStyleLbl="sibTrans2D1" presStyleIdx="2" presStyleCnt="5"/>
      <dgm:spPr/>
      <dgm:t>
        <a:bodyPr/>
        <a:lstStyle/>
        <a:p>
          <a:endParaRPr lang="en-GB"/>
        </a:p>
      </dgm:t>
    </dgm:pt>
    <dgm:pt modelId="{426718A4-9BA8-4414-9CAC-54E3EF81416D}" type="pres">
      <dgm:prSet presAssocID="{18BF54D5-233A-4852-B2D0-72EEE2A79DC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B37E950-D900-46EB-844C-28864A742E4A}" type="pres">
      <dgm:prSet presAssocID="{18BF54D5-233A-4852-B2D0-72EEE2A79DC1}" presName="dummy" presStyleCnt="0"/>
      <dgm:spPr/>
    </dgm:pt>
    <dgm:pt modelId="{C51A3AE3-6FAE-4EAC-89CA-8ED468042BB3}" type="pres">
      <dgm:prSet presAssocID="{9884339B-FF62-4786-AA99-DBDBD4EEB4B1}" presName="sibTrans" presStyleLbl="sibTrans2D1" presStyleIdx="3" presStyleCnt="5"/>
      <dgm:spPr/>
      <dgm:t>
        <a:bodyPr/>
        <a:lstStyle/>
        <a:p>
          <a:endParaRPr lang="en-GB"/>
        </a:p>
      </dgm:t>
    </dgm:pt>
    <dgm:pt modelId="{3347116F-535D-4812-914D-13E541DA3C93}" type="pres">
      <dgm:prSet presAssocID="{638208EB-DCD2-44EC-ACC2-7D0E5D94F03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2F4293-AB59-4D89-A874-70FDE09E1B50}" type="pres">
      <dgm:prSet presAssocID="{638208EB-DCD2-44EC-ACC2-7D0E5D94F039}" presName="dummy" presStyleCnt="0"/>
      <dgm:spPr/>
    </dgm:pt>
    <dgm:pt modelId="{2F020503-A289-4842-83B6-F6BB67846483}" type="pres">
      <dgm:prSet presAssocID="{E8DCFF48-E5CD-407D-947C-3000DFAEA6FD}" presName="sibTrans" presStyleLbl="sibTrans2D1" presStyleIdx="4" presStyleCnt="5"/>
      <dgm:spPr/>
      <dgm:t>
        <a:bodyPr/>
        <a:lstStyle/>
        <a:p>
          <a:endParaRPr lang="en-GB"/>
        </a:p>
      </dgm:t>
    </dgm:pt>
  </dgm:ptLst>
  <dgm:cxnLst>
    <dgm:cxn modelId="{81B20538-A9CC-4F4F-A104-B37102380066}" type="presOf" srcId="{638208EB-DCD2-44EC-ACC2-7D0E5D94F039}" destId="{3347116F-535D-4812-914D-13E541DA3C93}" srcOrd="0" destOrd="0" presId="urn:microsoft.com/office/officeart/2005/8/layout/radial6"/>
    <dgm:cxn modelId="{A71176C0-B804-42B4-AC49-51C30278EC5D}" srcId="{99273B29-0FE6-4BB3-9B62-D6CE3C4CAD6B}" destId="{E5EFA096-D271-426B-9C0D-C6793AF0A198}" srcOrd="1" destOrd="0" parTransId="{2E2A99F8-9D3C-4F8A-906B-B86E02F445CA}" sibTransId="{F5DC2450-247A-4F8C-BFBA-EB5236E06C5E}"/>
    <dgm:cxn modelId="{FD4BB910-597E-4B5D-B561-8A8887D4FA0B}" type="presOf" srcId="{F5DC2450-247A-4F8C-BFBA-EB5236E06C5E}" destId="{4AA07F63-A353-4624-BE01-E05055946FE6}" srcOrd="0" destOrd="0" presId="urn:microsoft.com/office/officeart/2005/8/layout/radial6"/>
    <dgm:cxn modelId="{82F4BD85-D3C5-422B-AF49-BC69AE4F8F36}" type="presOf" srcId="{48F9B593-B867-4EA6-BB6C-C42075E29A66}" destId="{41B171F0-3688-4333-B61C-A68E5F65CE7B}" srcOrd="0" destOrd="0" presId="urn:microsoft.com/office/officeart/2005/8/layout/radial6"/>
    <dgm:cxn modelId="{CC7BAFA1-0B09-41AA-B7A4-3B8F363E7D01}" type="presOf" srcId="{18BF54D5-233A-4852-B2D0-72EEE2A79DC1}" destId="{426718A4-9BA8-4414-9CAC-54E3EF81416D}" srcOrd="0" destOrd="0" presId="urn:microsoft.com/office/officeart/2005/8/layout/radial6"/>
    <dgm:cxn modelId="{3DD4D2D4-A809-4CA7-8BA9-AC285F2FA21D}" srcId="{99273B29-0FE6-4BB3-9B62-D6CE3C4CAD6B}" destId="{638208EB-DCD2-44EC-ACC2-7D0E5D94F039}" srcOrd="4" destOrd="0" parTransId="{B9C0E604-C26C-4081-91AE-B9537A8A3AF3}" sibTransId="{E8DCFF48-E5CD-407D-947C-3000DFAEA6FD}"/>
    <dgm:cxn modelId="{E0F3078F-B4EB-4CE0-B030-412934F9A530}" type="presOf" srcId="{F9344044-0FFE-464C-99D4-1FEE51908CF0}" destId="{FFC1A0DF-6EC1-45BF-A0BC-2006FA56E4E7}" srcOrd="0" destOrd="0" presId="urn:microsoft.com/office/officeart/2005/8/layout/radial6"/>
    <dgm:cxn modelId="{7E0E49AF-E8C7-4A99-AF74-5A7DC4600B8F}" type="presOf" srcId="{99273B29-0FE6-4BB3-9B62-D6CE3C4CAD6B}" destId="{492BEAA6-E230-4B93-B329-56B8C0243291}" srcOrd="0" destOrd="0" presId="urn:microsoft.com/office/officeart/2005/8/layout/radial6"/>
    <dgm:cxn modelId="{1B21DFA6-5912-4F5B-8C63-E9600E6B1D75}" srcId="{F9B7FAFC-7803-4040-95D6-8EDEAB72EDE4}" destId="{5E5C2C3E-8D85-4FF3-8782-6508C0429F58}" srcOrd="1" destOrd="0" parTransId="{D01E3043-DAC4-4896-ABE0-38A6E34C15FF}" sibTransId="{7C4E3BDB-A9EC-46DF-AE3E-8851DACE1AFF}"/>
    <dgm:cxn modelId="{EF323A30-9844-446B-846C-4AB1A7D4DA01}" type="presOf" srcId="{C09D3539-58EB-42A6-BC13-25388E4E6B4C}" destId="{BFF3AC36-ED7D-442C-B10C-3C36A1611959}" srcOrd="0" destOrd="0" presId="urn:microsoft.com/office/officeart/2005/8/layout/radial6"/>
    <dgm:cxn modelId="{67D305BB-C655-4AC5-AD2B-EF22F703BF7E}" srcId="{F9B7FAFC-7803-4040-95D6-8EDEAB72EDE4}" destId="{A97F5B5C-444B-4980-B999-72004AD82CA7}" srcOrd="4" destOrd="0" parTransId="{7E2F86C5-69F7-4953-BFB2-71F1F7138070}" sibTransId="{D3F99598-5BDA-4DA3-A082-06C1954FAD05}"/>
    <dgm:cxn modelId="{7241DCCA-422A-4DFD-BCEA-46C69DF0DFC3}" srcId="{F9B7FAFC-7803-4040-95D6-8EDEAB72EDE4}" destId="{3F91321F-4976-4EBD-B8FE-3722DFA8D5E0}" srcOrd="3" destOrd="0" parTransId="{A3CC0B44-FA36-4E52-A667-83A15FC39825}" sibTransId="{D36444CD-1741-4662-9037-B66AF8CDBD44}"/>
    <dgm:cxn modelId="{1798D6EC-F85A-4EC8-8243-446BF6C23C48}" type="presOf" srcId="{C6AC1E47-AC27-4520-A381-ACCBFF85507F}" destId="{79D21AD3-214E-462F-BB63-69FE1912EB8A}" srcOrd="0" destOrd="0" presId="urn:microsoft.com/office/officeart/2005/8/layout/radial6"/>
    <dgm:cxn modelId="{3F352F0F-C0EA-4A6A-8F91-EE12DD2957FB}" type="presOf" srcId="{F9B7FAFC-7803-4040-95D6-8EDEAB72EDE4}" destId="{5ED72C5E-EB8D-4443-BBE4-4DEE5AAFE8E2}" srcOrd="0" destOrd="0" presId="urn:microsoft.com/office/officeart/2005/8/layout/radial6"/>
    <dgm:cxn modelId="{1D6D416F-6FFB-4E98-A722-A871A382F4F7}" srcId="{99273B29-0FE6-4BB3-9B62-D6CE3C4CAD6B}" destId="{18BF54D5-233A-4852-B2D0-72EEE2A79DC1}" srcOrd="3" destOrd="0" parTransId="{501A0273-7CA3-419F-A5F8-18E6D9009DAD}" sibTransId="{9884339B-FF62-4786-AA99-DBDBD4EEB4B1}"/>
    <dgm:cxn modelId="{6B863013-7FAB-4C7C-B7EA-DCB0E9627BEC}" type="presOf" srcId="{E8DCFF48-E5CD-407D-947C-3000DFAEA6FD}" destId="{2F020503-A289-4842-83B6-F6BB67846483}" srcOrd="0" destOrd="0" presId="urn:microsoft.com/office/officeart/2005/8/layout/radial6"/>
    <dgm:cxn modelId="{8095F3D3-480F-40CA-9622-74C0A7C72B4A}" srcId="{99273B29-0FE6-4BB3-9B62-D6CE3C4CAD6B}" destId="{F9344044-0FFE-464C-99D4-1FEE51908CF0}" srcOrd="2" destOrd="0" parTransId="{9DC82614-8BDB-46D4-B440-F3630C82E06E}" sibTransId="{C6AC1E47-AC27-4520-A381-ACCBFF85507F}"/>
    <dgm:cxn modelId="{BF415D81-FBAA-4E60-A1F9-B0ED60B214FC}" type="presOf" srcId="{E5EFA096-D271-426B-9C0D-C6793AF0A198}" destId="{8C6292E3-9F2D-4CDE-B744-CE241DB01407}" srcOrd="0" destOrd="0" presId="urn:microsoft.com/office/officeart/2005/8/layout/radial6"/>
    <dgm:cxn modelId="{A5E98C2D-5FD4-4817-A010-B08578CECDCE}" srcId="{F9B7FAFC-7803-4040-95D6-8EDEAB72EDE4}" destId="{B99B7092-ACA3-4219-80EB-EF1B4951880F}" srcOrd="2" destOrd="0" parTransId="{8440D2BC-C82D-4EA3-927F-7B520661B244}" sibTransId="{9AEC914C-7959-48F2-920C-73CC2B9C1BB7}"/>
    <dgm:cxn modelId="{7D80D57C-4136-49F3-A0F2-C0DAB93D9B6E}" type="presOf" srcId="{9884339B-FF62-4786-AA99-DBDBD4EEB4B1}" destId="{C51A3AE3-6FAE-4EAC-89CA-8ED468042BB3}" srcOrd="0" destOrd="0" presId="urn:microsoft.com/office/officeart/2005/8/layout/radial6"/>
    <dgm:cxn modelId="{C6AF536B-659F-4D12-9024-45CF84FF8A8A}" srcId="{99273B29-0FE6-4BB3-9B62-D6CE3C4CAD6B}" destId="{C09D3539-58EB-42A6-BC13-25388E4E6B4C}" srcOrd="0" destOrd="0" parTransId="{98A9F0CC-ED57-4A5A-BA2E-E5BFC76D0876}" sibTransId="{48F9B593-B867-4EA6-BB6C-C42075E29A66}"/>
    <dgm:cxn modelId="{90394D27-AE0D-4C35-ADFC-034D38813CC5}" srcId="{F9B7FAFC-7803-4040-95D6-8EDEAB72EDE4}" destId="{99273B29-0FE6-4BB3-9B62-D6CE3C4CAD6B}" srcOrd="0" destOrd="0" parTransId="{8335EE7D-60D1-430B-BBA2-467E80A04466}" sibTransId="{C9A7BB25-D138-4888-A49B-6F89685D41E1}"/>
    <dgm:cxn modelId="{123861CB-28D2-433A-B6A8-3C210474C2C0}" type="presParOf" srcId="{5ED72C5E-EB8D-4443-BBE4-4DEE5AAFE8E2}" destId="{492BEAA6-E230-4B93-B329-56B8C0243291}" srcOrd="0" destOrd="0" presId="urn:microsoft.com/office/officeart/2005/8/layout/radial6"/>
    <dgm:cxn modelId="{442674F8-5FEC-446A-A378-91F631DCBE1A}" type="presParOf" srcId="{5ED72C5E-EB8D-4443-BBE4-4DEE5AAFE8E2}" destId="{BFF3AC36-ED7D-442C-B10C-3C36A1611959}" srcOrd="1" destOrd="0" presId="urn:microsoft.com/office/officeart/2005/8/layout/radial6"/>
    <dgm:cxn modelId="{88CE86DE-9587-4D0A-BAB0-778A1EED2CCB}" type="presParOf" srcId="{5ED72C5E-EB8D-4443-BBE4-4DEE5AAFE8E2}" destId="{21B08557-C364-4F22-AECB-DE39371CB5F6}" srcOrd="2" destOrd="0" presId="urn:microsoft.com/office/officeart/2005/8/layout/radial6"/>
    <dgm:cxn modelId="{E9B815BB-D826-447F-98B7-12CAC7DFE6F3}" type="presParOf" srcId="{5ED72C5E-EB8D-4443-BBE4-4DEE5AAFE8E2}" destId="{41B171F0-3688-4333-B61C-A68E5F65CE7B}" srcOrd="3" destOrd="0" presId="urn:microsoft.com/office/officeart/2005/8/layout/radial6"/>
    <dgm:cxn modelId="{B51E35C3-2CED-4D5E-B008-9C2F3E5FD8BE}" type="presParOf" srcId="{5ED72C5E-EB8D-4443-BBE4-4DEE5AAFE8E2}" destId="{8C6292E3-9F2D-4CDE-B744-CE241DB01407}" srcOrd="4" destOrd="0" presId="urn:microsoft.com/office/officeart/2005/8/layout/radial6"/>
    <dgm:cxn modelId="{76EB517A-7D0B-4871-937A-F9B3701D5699}" type="presParOf" srcId="{5ED72C5E-EB8D-4443-BBE4-4DEE5AAFE8E2}" destId="{D9695785-409A-419D-9A5E-768209B71673}" srcOrd="5" destOrd="0" presId="urn:microsoft.com/office/officeart/2005/8/layout/radial6"/>
    <dgm:cxn modelId="{EC09819D-5260-4E0B-B7C8-5CE9BB0C4808}" type="presParOf" srcId="{5ED72C5E-EB8D-4443-BBE4-4DEE5AAFE8E2}" destId="{4AA07F63-A353-4624-BE01-E05055946FE6}" srcOrd="6" destOrd="0" presId="urn:microsoft.com/office/officeart/2005/8/layout/radial6"/>
    <dgm:cxn modelId="{8CB3FEF1-E003-4836-9A3B-1AEC25662CE1}" type="presParOf" srcId="{5ED72C5E-EB8D-4443-BBE4-4DEE5AAFE8E2}" destId="{FFC1A0DF-6EC1-45BF-A0BC-2006FA56E4E7}" srcOrd="7" destOrd="0" presId="urn:microsoft.com/office/officeart/2005/8/layout/radial6"/>
    <dgm:cxn modelId="{41025CA9-6BC8-4637-8059-543DEAEED90E}" type="presParOf" srcId="{5ED72C5E-EB8D-4443-BBE4-4DEE5AAFE8E2}" destId="{29C0D8C0-9770-4268-82BB-3C83286FFA8E}" srcOrd="8" destOrd="0" presId="urn:microsoft.com/office/officeart/2005/8/layout/radial6"/>
    <dgm:cxn modelId="{5C904089-59FA-4ED1-B979-A83B9A74914A}" type="presParOf" srcId="{5ED72C5E-EB8D-4443-BBE4-4DEE5AAFE8E2}" destId="{79D21AD3-214E-462F-BB63-69FE1912EB8A}" srcOrd="9" destOrd="0" presId="urn:microsoft.com/office/officeart/2005/8/layout/radial6"/>
    <dgm:cxn modelId="{4E2B2C3C-831A-41FE-B2DB-50145CB9D97C}" type="presParOf" srcId="{5ED72C5E-EB8D-4443-BBE4-4DEE5AAFE8E2}" destId="{426718A4-9BA8-4414-9CAC-54E3EF81416D}" srcOrd="10" destOrd="0" presId="urn:microsoft.com/office/officeart/2005/8/layout/radial6"/>
    <dgm:cxn modelId="{721405A3-2AA3-4DD1-B522-079A001550CF}" type="presParOf" srcId="{5ED72C5E-EB8D-4443-BBE4-4DEE5AAFE8E2}" destId="{8B37E950-D900-46EB-844C-28864A742E4A}" srcOrd="11" destOrd="0" presId="urn:microsoft.com/office/officeart/2005/8/layout/radial6"/>
    <dgm:cxn modelId="{D29D0C21-97F0-4286-9EAE-4EBDE29C4B86}" type="presParOf" srcId="{5ED72C5E-EB8D-4443-BBE4-4DEE5AAFE8E2}" destId="{C51A3AE3-6FAE-4EAC-89CA-8ED468042BB3}" srcOrd="12" destOrd="0" presId="urn:microsoft.com/office/officeart/2005/8/layout/radial6"/>
    <dgm:cxn modelId="{0146828A-7F33-45DD-A8E0-E9B77323B87F}" type="presParOf" srcId="{5ED72C5E-EB8D-4443-BBE4-4DEE5AAFE8E2}" destId="{3347116F-535D-4812-914D-13E541DA3C93}" srcOrd="13" destOrd="0" presId="urn:microsoft.com/office/officeart/2005/8/layout/radial6"/>
    <dgm:cxn modelId="{85762DBC-B83F-43BC-A8FC-7660E05DDF32}" type="presParOf" srcId="{5ED72C5E-EB8D-4443-BBE4-4DEE5AAFE8E2}" destId="{CB2F4293-AB59-4D89-A874-70FDE09E1B50}" srcOrd="14" destOrd="0" presId="urn:microsoft.com/office/officeart/2005/8/layout/radial6"/>
    <dgm:cxn modelId="{D1EFC952-FB41-4413-9A2E-1F36D8BF4CC0}" type="presParOf" srcId="{5ED72C5E-EB8D-4443-BBE4-4DEE5AAFE8E2}" destId="{2F020503-A289-4842-83B6-F6BB67846483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1FE54C-825C-410B-9F2C-A193B26D38AE}" type="doc">
      <dgm:prSet loTypeId="urn:microsoft.com/office/officeart/2005/8/layout/hierarchy4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74C5F84E-EDB6-4F41-ABD2-2627A47D1396}">
      <dgm:prSet phldrT="[Text]"/>
      <dgm:spPr>
        <a:gradFill rotWithShape="0">
          <a:gsLst>
            <a:gs pos="0">
              <a:schemeClr val="tx2">
                <a:lumMod val="5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effectLst/>
      </dgm:spPr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Kingston Strategic Partnership</a:t>
          </a:r>
          <a:endParaRPr lang="en-GB" dirty="0"/>
        </a:p>
      </dgm:t>
    </dgm:pt>
    <dgm:pt modelId="{399E9D88-7864-40B4-B093-E150E93B925C}" type="parTrans" cxnId="{65198A2D-31FE-4BFE-A531-5081D247226E}">
      <dgm:prSet/>
      <dgm:spPr/>
      <dgm:t>
        <a:bodyPr/>
        <a:lstStyle/>
        <a:p>
          <a:endParaRPr lang="en-GB"/>
        </a:p>
      </dgm:t>
    </dgm:pt>
    <dgm:pt modelId="{F8A5D897-144A-42F2-9186-67ADF83B8A67}" type="sibTrans" cxnId="{65198A2D-31FE-4BFE-A531-5081D247226E}">
      <dgm:prSet/>
      <dgm:spPr/>
      <dgm:t>
        <a:bodyPr/>
        <a:lstStyle/>
        <a:p>
          <a:endParaRPr lang="en-GB"/>
        </a:p>
      </dgm:t>
    </dgm:pt>
    <dgm:pt modelId="{EC7C416B-E653-4774-8F04-734F8FA8F6B7}">
      <dgm:prSet phldrT="[Text]"/>
      <dgm:spPr>
        <a:solidFill>
          <a:srgbClr val="003300"/>
        </a:solidFill>
        <a:effectLst/>
      </dgm:spPr>
      <dgm:t>
        <a:bodyPr/>
        <a:lstStyle/>
        <a:p>
          <a:r>
            <a:rPr lang="en-GB" b="0" dirty="0" smtClean="0"/>
            <a:t>Adult Health &amp; Wellbeing Board</a:t>
          </a:r>
          <a:endParaRPr lang="en-GB" b="0" dirty="0"/>
        </a:p>
      </dgm:t>
    </dgm:pt>
    <dgm:pt modelId="{635ADDDB-BB89-4578-B077-68A308929FC9}" type="parTrans" cxnId="{A5B1E10B-2BC3-480F-A41B-6B9C3CD729D9}">
      <dgm:prSet/>
      <dgm:spPr/>
      <dgm:t>
        <a:bodyPr/>
        <a:lstStyle/>
        <a:p>
          <a:endParaRPr lang="en-GB"/>
        </a:p>
      </dgm:t>
    </dgm:pt>
    <dgm:pt modelId="{6D3DFFE8-5764-43E9-A233-D0871E6F59B2}" type="sibTrans" cxnId="{A5B1E10B-2BC3-480F-A41B-6B9C3CD729D9}">
      <dgm:prSet/>
      <dgm:spPr/>
      <dgm:t>
        <a:bodyPr/>
        <a:lstStyle/>
        <a:p>
          <a:endParaRPr lang="en-GB"/>
        </a:p>
      </dgm:t>
    </dgm:pt>
    <dgm:pt modelId="{121FE065-B63F-4775-ADEA-D672E8814C21}">
      <dgm:prSet/>
      <dgm:spPr>
        <a:solidFill>
          <a:srgbClr val="003300"/>
        </a:solidFill>
        <a:ln w="38100">
          <a:solidFill>
            <a:srgbClr val="C00000"/>
          </a:solidFill>
        </a:ln>
        <a:effectLst/>
      </dgm:spPr>
      <dgm:t>
        <a:bodyPr/>
        <a:lstStyle/>
        <a:p>
          <a:r>
            <a:rPr lang="en-GB" b="0" dirty="0" smtClean="0"/>
            <a:t>Sustainable Communities Partnership Delivery Group</a:t>
          </a:r>
          <a:endParaRPr lang="en-GB" b="0" dirty="0"/>
        </a:p>
      </dgm:t>
    </dgm:pt>
    <dgm:pt modelId="{DD1A7EB4-D021-4C7E-9031-25E2CD62222A}" type="parTrans" cxnId="{0103A5E5-2D11-4662-A8CA-7FDA1E610269}">
      <dgm:prSet/>
      <dgm:spPr/>
      <dgm:t>
        <a:bodyPr/>
        <a:lstStyle/>
        <a:p>
          <a:endParaRPr lang="en-GB"/>
        </a:p>
      </dgm:t>
    </dgm:pt>
    <dgm:pt modelId="{3A3D1B7B-4198-4628-9D21-250096CB47E4}" type="sibTrans" cxnId="{0103A5E5-2D11-4662-A8CA-7FDA1E610269}">
      <dgm:prSet/>
      <dgm:spPr/>
      <dgm:t>
        <a:bodyPr/>
        <a:lstStyle/>
        <a:p>
          <a:endParaRPr lang="en-GB"/>
        </a:p>
      </dgm:t>
    </dgm:pt>
    <dgm:pt modelId="{56D23D4C-1013-4EA1-8AE8-DADF4258FBB1}">
      <dgm:prSet/>
      <dgm:spPr>
        <a:solidFill>
          <a:srgbClr val="003300"/>
        </a:solidFill>
        <a:effectLst/>
      </dgm:spPr>
      <dgm:t>
        <a:bodyPr/>
        <a:lstStyle/>
        <a:p>
          <a:r>
            <a:rPr lang="en-GB" b="0" dirty="0" smtClean="0"/>
            <a:t>Children and Young People Trust Board</a:t>
          </a:r>
          <a:endParaRPr lang="en-GB" b="0" dirty="0"/>
        </a:p>
      </dgm:t>
    </dgm:pt>
    <dgm:pt modelId="{35879DA3-35D1-49B2-AD10-E5B99A0216A7}" type="parTrans" cxnId="{256EEBF9-B887-4072-A05E-5A7F4ABED0B8}">
      <dgm:prSet/>
      <dgm:spPr/>
      <dgm:t>
        <a:bodyPr/>
        <a:lstStyle/>
        <a:p>
          <a:endParaRPr lang="en-GB"/>
        </a:p>
      </dgm:t>
    </dgm:pt>
    <dgm:pt modelId="{D153B3EA-A7D7-4A6E-A372-EFA0B2B31951}" type="sibTrans" cxnId="{256EEBF9-B887-4072-A05E-5A7F4ABED0B8}">
      <dgm:prSet/>
      <dgm:spPr/>
      <dgm:t>
        <a:bodyPr/>
        <a:lstStyle/>
        <a:p>
          <a:endParaRPr lang="en-GB"/>
        </a:p>
      </dgm:t>
    </dgm:pt>
    <dgm:pt modelId="{8665A655-6FB4-44D7-9B9D-22BCDE4AD099}">
      <dgm:prSet/>
      <dgm:spPr>
        <a:solidFill>
          <a:srgbClr val="003300"/>
        </a:solidFill>
        <a:effectLst/>
      </dgm:spPr>
      <dgm:t>
        <a:bodyPr/>
        <a:lstStyle/>
        <a:p>
          <a:r>
            <a:rPr lang="en-GB" b="0" dirty="0" smtClean="0"/>
            <a:t>Safer Kingston Partnership </a:t>
          </a:r>
          <a:endParaRPr lang="en-GB" b="0" dirty="0"/>
        </a:p>
      </dgm:t>
    </dgm:pt>
    <dgm:pt modelId="{4E339634-900C-4AA6-9702-BEA006508D39}" type="parTrans" cxnId="{9F9B0DD0-08B3-4E54-997B-45CBF82F4FC8}">
      <dgm:prSet/>
      <dgm:spPr/>
      <dgm:t>
        <a:bodyPr/>
        <a:lstStyle/>
        <a:p>
          <a:endParaRPr lang="en-GB"/>
        </a:p>
      </dgm:t>
    </dgm:pt>
    <dgm:pt modelId="{B500321D-D521-47EF-AE7C-B4F19D617DBF}" type="sibTrans" cxnId="{9F9B0DD0-08B3-4E54-997B-45CBF82F4FC8}">
      <dgm:prSet/>
      <dgm:spPr/>
      <dgm:t>
        <a:bodyPr/>
        <a:lstStyle/>
        <a:p>
          <a:endParaRPr lang="en-GB"/>
        </a:p>
      </dgm:t>
    </dgm:pt>
    <dgm:pt modelId="{614D882D-06A0-4284-8E85-66946E9052B9}" type="pres">
      <dgm:prSet presAssocID="{D41FE54C-825C-410B-9F2C-A193B26D38A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999E9247-F749-457C-B596-0E91572AE1B8}" type="pres">
      <dgm:prSet presAssocID="{74C5F84E-EDB6-4F41-ABD2-2627A47D1396}" presName="vertOne" presStyleCnt="0"/>
      <dgm:spPr/>
    </dgm:pt>
    <dgm:pt modelId="{188F5D2A-5C2D-44C9-9C69-811BF0379560}" type="pres">
      <dgm:prSet presAssocID="{74C5F84E-EDB6-4F41-ABD2-2627A47D1396}" presName="txOne" presStyleLbl="node0" presStyleIdx="0" presStyleCnt="1" custLinFactNeighborX="3917" custLinFactNeighborY="872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73C2087-304C-4E68-8595-9F9AA9E31B8C}" type="pres">
      <dgm:prSet presAssocID="{74C5F84E-EDB6-4F41-ABD2-2627A47D1396}" presName="parTransOne" presStyleCnt="0"/>
      <dgm:spPr/>
    </dgm:pt>
    <dgm:pt modelId="{B0611229-35D2-4C9E-8DA0-079635D56C06}" type="pres">
      <dgm:prSet presAssocID="{74C5F84E-EDB6-4F41-ABD2-2627A47D1396}" presName="horzOne" presStyleCnt="0"/>
      <dgm:spPr/>
    </dgm:pt>
    <dgm:pt modelId="{53EC8595-1202-4444-896D-2EE4D3BE96AF}" type="pres">
      <dgm:prSet presAssocID="{121FE065-B63F-4775-ADEA-D672E8814C21}" presName="vertTwo" presStyleCnt="0"/>
      <dgm:spPr/>
    </dgm:pt>
    <dgm:pt modelId="{4289CC3A-60B4-4FA3-B33C-3D26FAFE5FE8}" type="pres">
      <dgm:prSet presAssocID="{121FE065-B63F-4775-ADEA-D672E8814C21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54CD59A-22D9-4818-B6FC-C91E8E067628}" type="pres">
      <dgm:prSet presAssocID="{121FE065-B63F-4775-ADEA-D672E8814C21}" presName="horzTwo" presStyleCnt="0"/>
      <dgm:spPr/>
    </dgm:pt>
    <dgm:pt modelId="{319D5773-D7A5-4440-BC77-ACD7CEC73C08}" type="pres">
      <dgm:prSet presAssocID="{3A3D1B7B-4198-4628-9D21-250096CB47E4}" presName="sibSpaceTwo" presStyleCnt="0"/>
      <dgm:spPr/>
    </dgm:pt>
    <dgm:pt modelId="{59826E10-2753-4DC5-BD6A-C7E9C0D06A71}" type="pres">
      <dgm:prSet presAssocID="{EC7C416B-E653-4774-8F04-734F8FA8F6B7}" presName="vertTwo" presStyleCnt="0"/>
      <dgm:spPr/>
    </dgm:pt>
    <dgm:pt modelId="{946AB850-CF78-4E77-916C-C56CBA007E2E}" type="pres">
      <dgm:prSet presAssocID="{EC7C416B-E653-4774-8F04-734F8FA8F6B7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B80A9D0-E673-4F68-B232-BF71247A40EE}" type="pres">
      <dgm:prSet presAssocID="{EC7C416B-E653-4774-8F04-734F8FA8F6B7}" presName="horzTwo" presStyleCnt="0"/>
      <dgm:spPr/>
    </dgm:pt>
    <dgm:pt modelId="{34896948-5492-4D13-BDB5-057CB886AA9B}" type="pres">
      <dgm:prSet presAssocID="{6D3DFFE8-5764-43E9-A233-D0871E6F59B2}" presName="sibSpaceTwo" presStyleCnt="0"/>
      <dgm:spPr/>
    </dgm:pt>
    <dgm:pt modelId="{69206961-3DAE-4AA8-BF5B-03BF9F492365}" type="pres">
      <dgm:prSet presAssocID="{56D23D4C-1013-4EA1-8AE8-DADF4258FBB1}" presName="vertTwo" presStyleCnt="0"/>
      <dgm:spPr/>
    </dgm:pt>
    <dgm:pt modelId="{D93EDB25-1A69-4E9E-9A0D-09DDF5D81E9C}" type="pres">
      <dgm:prSet presAssocID="{56D23D4C-1013-4EA1-8AE8-DADF4258FBB1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45502B5-95C3-457E-8962-4D116AEB005A}" type="pres">
      <dgm:prSet presAssocID="{56D23D4C-1013-4EA1-8AE8-DADF4258FBB1}" presName="horzTwo" presStyleCnt="0"/>
      <dgm:spPr/>
    </dgm:pt>
    <dgm:pt modelId="{3E765269-FD13-4ACF-8221-C9143A61D3CF}" type="pres">
      <dgm:prSet presAssocID="{D153B3EA-A7D7-4A6E-A372-EFA0B2B31951}" presName="sibSpaceTwo" presStyleCnt="0"/>
      <dgm:spPr/>
    </dgm:pt>
    <dgm:pt modelId="{32104092-C154-4E85-9E0B-6AD272DD761E}" type="pres">
      <dgm:prSet presAssocID="{8665A655-6FB4-44D7-9B9D-22BCDE4AD099}" presName="vertTwo" presStyleCnt="0"/>
      <dgm:spPr/>
    </dgm:pt>
    <dgm:pt modelId="{2CC8BFBF-ADCE-4FEE-A329-86B693F76E1D}" type="pres">
      <dgm:prSet presAssocID="{8665A655-6FB4-44D7-9B9D-22BCDE4AD099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495F244-7159-4588-852F-26D18D7692B3}" type="pres">
      <dgm:prSet presAssocID="{8665A655-6FB4-44D7-9B9D-22BCDE4AD099}" presName="horzTwo" presStyleCnt="0"/>
      <dgm:spPr/>
    </dgm:pt>
  </dgm:ptLst>
  <dgm:cxnLst>
    <dgm:cxn modelId="{3E2A2BF6-E9F0-42C9-868E-8598CD19E0DA}" type="presOf" srcId="{121FE065-B63F-4775-ADEA-D672E8814C21}" destId="{4289CC3A-60B4-4FA3-B33C-3D26FAFE5FE8}" srcOrd="0" destOrd="0" presId="urn:microsoft.com/office/officeart/2005/8/layout/hierarchy4"/>
    <dgm:cxn modelId="{256EEBF9-B887-4072-A05E-5A7F4ABED0B8}" srcId="{74C5F84E-EDB6-4F41-ABD2-2627A47D1396}" destId="{56D23D4C-1013-4EA1-8AE8-DADF4258FBB1}" srcOrd="2" destOrd="0" parTransId="{35879DA3-35D1-49B2-AD10-E5B99A0216A7}" sibTransId="{D153B3EA-A7D7-4A6E-A372-EFA0B2B31951}"/>
    <dgm:cxn modelId="{60BC81E9-FEC4-4EF5-ADB7-B3FDBE4975E5}" type="presOf" srcId="{EC7C416B-E653-4774-8F04-734F8FA8F6B7}" destId="{946AB850-CF78-4E77-916C-C56CBA007E2E}" srcOrd="0" destOrd="0" presId="urn:microsoft.com/office/officeart/2005/8/layout/hierarchy4"/>
    <dgm:cxn modelId="{65198A2D-31FE-4BFE-A531-5081D247226E}" srcId="{D41FE54C-825C-410B-9F2C-A193B26D38AE}" destId="{74C5F84E-EDB6-4F41-ABD2-2627A47D1396}" srcOrd="0" destOrd="0" parTransId="{399E9D88-7864-40B4-B093-E150E93B925C}" sibTransId="{F8A5D897-144A-42F2-9186-67ADF83B8A67}"/>
    <dgm:cxn modelId="{D3942FDC-7D68-49A7-93D4-9CC3C73D2ECF}" type="presOf" srcId="{74C5F84E-EDB6-4F41-ABD2-2627A47D1396}" destId="{188F5D2A-5C2D-44C9-9C69-811BF0379560}" srcOrd="0" destOrd="0" presId="urn:microsoft.com/office/officeart/2005/8/layout/hierarchy4"/>
    <dgm:cxn modelId="{A5B1E10B-2BC3-480F-A41B-6B9C3CD729D9}" srcId="{74C5F84E-EDB6-4F41-ABD2-2627A47D1396}" destId="{EC7C416B-E653-4774-8F04-734F8FA8F6B7}" srcOrd="1" destOrd="0" parTransId="{635ADDDB-BB89-4578-B077-68A308929FC9}" sibTransId="{6D3DFFE8-5764-43E9-A233-D0871E6F59B2}"/>
    <dgm:cxn modelId="{9F9B0DD0-08B3-4E54-997B-45CBF82F4FC8}" srcId="{74C5F84E-EDB6-4F41-ABD2-2627A47D1396}" destId="{8665A655-6FB4-44D7-9B9D-22BCDE4AD099}" srcOrd="3" destOrd="0" parTransId="{4E339634-900C-4AA6-9702-BEA006508D39}" sibTransId="{B500321D-D521-47EF-AE7C-B4F19D617DBF}"/>
    <dgm:cxn modelId="{2B0913CE-4E7F-4C0B-9F18-AA50D4188D59}" type="presOf" srcId="{56D23D4C-1013-4EA1-8AE8-DADF4258FBB1}" destId="{D93EDB25-1A69-4E9E-9A0D-09DDF5D81E9C}" srcOrd="0" destOrd="0" presId="urn:microsoft.com/office/officeart/2005/8/layout/hierarchy4"/>
    <dgm:cxn modelId="{0103A5E5-2D11-4662-A8CA-7FDA1E610269}" srcId="{74C5F84E-EDB6-4F41-ABD2-2627A47D1396}" destId="{121FE065-B63F-4775-ADEA-D672E8814C21}" srcOrd="0" destOrd="0" parTransId="{DD1A7EB4-D021-4C7E-9031-25E2CD62222A}" sibTransId="{3A3D1B7B-4198-4628-9D21-250096CB47E4}"/>
    <dgm:cxn modelId="{D4BFC31E-60E6-4C05-9EA3-F2EE2400CC57}" type="presOf" srcId="{8665A655-6FB4-44D7-9B9D-22BCDE4AD099}" destId="{2CC8BFBF-ADCE-4FEE-A329-86B693F76E1D}" srcOrd="0" destOrd="0" presId="urn:microsoft.com/office/officeart/2005/8/layout/hierarchy4"/>
    <dgm:cxn modelId="{C7D0424C-9E91-4970-A59B-418B1A01DB89}" type="presOf" srcId="{D41FE54C-825C-410B-9F2C-A193B26D38AE}" destId="{614D882D-06A0-4284-8E85-66946E9052B9}" srcOrd="0" destOrd="0" presId="urn:microsoft.com/office/officeart/2005/8/layout/hierarchy4"/>
    <dgm:cxn modelId="{94F2E6E0-CA8D-453D-922D-BDC97D198D2B}" type="presParOf" srcId="{614D882D-06A0-4284-8E85-66946E9052B9}" destId="{999E9247-F749-457C-B596-0E91572AE1B8}" srcOrd="0" destOrd="0" presId="urn:microsoft.com/office/officeart/2005/8/layout/hierarchy4"/>
    <dgm:cxn modelId="{85CA863A-2982-42AF-A756-046FB0B8E8DC}" type="presParOf" srcId="{999E9247-F749-457C-B596-0E91572AE1B8}" destId="{188F5D2A-5C2D-44C9-9C69-811BF0379560}" srcOrd="0" destOrd="0" presId="urn:microsoft.com/office/officeart/2005/8/layout/hierarchy4"/>
    <dgm:cxn modelId="{D00894FA-EA88-4126-986B-714697E3565E}" type="presParOf" srcId="{999E9247-F749-457C-B596-0E91572AE1B8}" destId="{673C2087-304C-4E68-8595-9F9AA9E31B8C}" srcOrd="1" destOrd="0" presId="urn:microsoft.com/office/officeart/2005/8/layout/hierarchy4"/>
    <dgm:cxn modelId="{BFA1251D-65DC-498D-BB8D-E005D6C9A37D}" type="presParOf" srcId="{999E9247-F749-457C-B596-0E91572AE1B8}" destId="{B0611229-35D2-4C9E-8DA0-079635D56C06}" srcOrd="2" destOrd="0" presId="urn:microsoft.com/office/officeart/2005/8/layout/hierarchy4"/>
    <dgm:cxn modelId="{100AFB0E-4C80-4513-8BDB-A693934F65BE}" type="presParOf" srcId="{B0611229-35D2-4C9E-8DA0-079635D56C06}" destId="{53EC8595-1202-4444-896D-2EE4D3BE96AF}" srcOrd="0" destOrd="0" presId="urn:microsoft.com/office/officeart/2005/8/layout/hierarchy4"/>
    <dgm:cxn modelId="{5CA6A385-1970-4A45-A3D3-DEF8A574785B}" type="presParOf" srcId="{53EC8595-1202-4444-896D-2EE4D3BE96AF}" destId="{4289CC3A-60B4-4FA3-B33C-3D26FAFE5FE8}" srcOrd="0" destOrd="0" presId="urn:microsoft.com/office/officeart/2005/8/layout/hierarchy4"/>
    <dgm:cxn modelId="{84777720-88AF-4727-B61B-038B7E902EB6}" type="presParOf" srcId="{53EC8595-1202-4444-896D-2EE4D3BE96AF}" destId="{854CD59A-22D9-4818-B6FC-C91E8E067628}" srcOrd="1" destOrd="0" presId="urn:microsoft.com/office/officeart/2005/8/layout/hierarchy4"/>
    <dgm:cxn modelId="{64613E34-DE85-4FE5-85C3-BE0A6DFF035B}" type="presParOf" srcId="{B0611229-35D2-4C9E-8DA0-079635D56C06}" destId="{319D5773-D7A5-4440-BC77-ACD7CEC73C08}" srcOrd="1" destOrd="0" presId="urn:microsoft.com/office/officeart/2005/8/layout/hierarchy4"/>
    <dgm:cxn modelId="{39A25B47-4F9E-423E-A92E-4F0BFBCCD6D5}" type="presParOf" srcId="{B0611229-35D2-4C9E-8DA0-079635D56C06}" destId="{59826E10-2753-4DC5-BD6A-C7E9C0D06A71}" srcOrd="2" destOrd="0" presId="urn:microsoft.com/office/officeart/2005/8/layout/hierarchy4"/>
    <dgm:cxn modelId="{0066B6ED-935A-4F89-AE37-1E57F4A8F283}" type="presParOf" srcId="{59826E10-2753-4DC5-BD6A-C7E9C0D06A71}" destId="{946AB850-CF78-4E77-916C-C56CBA007E2E}" srcOrd="0" destOrd="0" presId="urn:microsoft.com/office/officeart/2005/8/layout/hierarchy4"/>
    <dgm:cxn modelId="{4A51DCB9-9EBF-4F20-B543-5928FD0AA499}" type="presParOf" srcId="{59826E10-2753-4DC5-BD6A-C7E9C0D06A71}" destId="{EB80A9D0-E673-4F68-B232-BF71247A40EE}" srcOrd="1" destOrd="0" presId="urn:microsoft.com/office/officeart/2005/8/layout/hierarchy4"/>
    <dgm:cxn modelId="{E594E048-6D1B-4393-B884-CC552697C21A}" type="presParOf" srcId="{B0611229-35D2-4C9E-8DA0-079635D56C06}" destId="{34896948-5492-4D13-BDB5-057CB886AA9B}" srcOrd="3" destOrd="0" presId="urn:microsoft.com/office/officeart/2005/8/layout/hierarchy4"/>
    <dgm:cxn modelId="{0C48A2B8-9DF4-4DDD-A6AD-86CB2EE2A1AB}" type="presParOf" srcId="{B0611229-35D2-4C9E-8DA0-079635D56C06}" destId="{69206961-3DAE-4AA8-BF5B-03BF9F492365}" srcOrd="4" destOrd="0" presId="urn:microsoft.com/office/officeart/2005/8/layout/hierarchy4"/>
    <dgm:cxn modelId="{A1B10539-07C6-4238-8974-BD4C12A0945A}" type="presParOf" srcId="{69206961-3DAE-4AA8-BF5B-03BF9F492365}" destId="{D93EDB25-1A69-4E9E-9A0D-09DDF5D81E9C}" srcOrd="0" destOrd="0" presId="urn:microsoft.com/office/officeart/2005/8/layout/hierarchy4"/>
    <dgm:cxn modelId="{02BBE395-9E3F-4B70-BC29-942B47897BA5}" type="presParOf" srcId="{69206961-3DAE-4AA8-BF5B-03BF9F492365}" destId="{F45502B5-95C3-457E-8962-4D116AEB005A}" srcOrd="1" destOrd="0" presId="urn:microsoft.com/office/officeart/2005/8/layout/hierarchy4"/>
    <dgm:cxn modelId="{34ADFE3A-B068-4983-ACD0-9BDD63CF239D}" type="presParOf" srcId="{B0611229-35D2-4C9E-8DA0-079635D56C06}" destId="{3E765269-FD13-4ACF-8221-C9143A61D3CF}" srcOrd="5" destOrd="0" presId="urn:microsoft.com/office/officeart/2005/8/layout/hierarchy4"/>
    <dgm:cxn modelId="{CF669476-27CB-4C85-BCAF-4DDE487E989C}" type="presParOf" srcId="{B0611229-35D2-4C9E-8DA0-079635D56C06}" destId="{32104092-C154-4E85-9E0B-6AD272DD761E}" srcOrd="6" destOrd="0" presId="urn:microsoft.com/office/officeart/2005/8/layout/hierarchy4"/>
    <dgm:cxn modelId="{A31E9F8C-FCFC-4C18-81B7-5C7D72F71C18}" type="presParOf" srcId="{32104092-C154-4E85-9E0B-6AD272DD761E}" destId="{2CC8BFBF-ADCE-4FEE-A329-86B693F76E1D}" srcOrd="0" destOrd="0" presId="urn:microsoft.com/office/officeart/2005/8/layout/hierarchy4"/>
    <dgm:cxn modelId="{C0C60B0A-45EE-4D1E-A5CA-107FDD0A705E}" type="presParOf" srcId="{32104092-C154-4E85-9E0B-6AD272DD761E}" destId="{2495F244-7159-4588-852F-26D18D7692B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A9B7337-563E-45B3-8E8A-D0F4B1D4EB04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AD85314-3494-4E47-B27E-BA1EC37BF940}">
      <dgm:prSet phldrT="[Text]" custT="1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GB" sz="2800" dirty="0" smtClean="0"/>
            <a:t>Council</a:t>
          </a:r>
          <a:endParaRPr lang="en-GB" sz="2800" dirty="0"/>
        </a:p>
      </dgm:t>
    </dgm:pt>
    <dgm:pt modelId="{45ADBBC8-64CD-4EC0-A0F6-29E139E0FA4E}" type="parTrans" cxnId="{6B3D9C09-D921-498E-A9B5-5596691A909E}">
      <dgm:prSet/>
      <dgm:spPr/>
      <dgm:t>
        <a:bodyPr/>
        <a:lstStyle/>
        <a:p>
          <a:endParaRPr lang="en-GB"/>
        </a:p>
      </dgm:t>
    </dgm:pt>
    <dgm:pt modelId="{BE0E8AD4-9869-4B8C-AC24-D18E35E4CF5A}" type="sibTrans" cxnId="{6B3D9C09-D921-498E-A9B5-5596691A909E}">
      <dgm:prSet/>
      <dgm:spPr/>
      <dgm:t>
        <a:bodyPr/>
        <a:lstStyle/>
        <a:p>
          <a:endParaRPr lang="en-GB"/>
        </a:p>
      </dgm:t>
    </dgm:pt>
    <dgm:pt modelId="{D56956FE-718E-4AE4-BDBF-6BB3E3AAF84B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GB" dirty="0" err="1" smtClean="0"/>
            <a:t>Cllrs</a:t>
          </a:r>
          <a:endParaRPr lang="en-GB" dirty="0"/>
        </a:p>
      </dgm:t>
    </dgm:pt>
    <dgm:pt modelId="{03DB8E53-E882-4F8B-8322-76C7FF7BCA85}" type="parTrans" cxnId="{AAFB86C6-EDFC-4E5E-AA10-04BF2966707C}">
      <dgm:prSet/>
      <dgm:spPr/>
      <dgm:t>
        <a:bodyPr/>
        <a:lstStyle/>
        <a:p>
          <a:endParaRPr lang="en-GB"/>
        </a:p>
      </dgm:t>
    </dgm:pt>
    <dgm:pt modelId="{A4BBBE69-ACDE-4317-9368-289F0F87C4D9}" type="sibTrans" cxnId="{AAFB86C6-EDFC-4E5E-AA10-04BF2966707C}">
      <dgm:prSet/>
      <dgm:spPr/>
      <dgm:t>
        <a:bodyPr/>
        <a:lstStyle/>
        <a:p>
          <a:endParaRPr lang="en-GB"/>
        </a:p>
      </dgm:t>
    </dgm:pt>
    <dgm:pt modelId="{A7AC4F94-B237-45D7-8B53-0E5894D9CD42}">
      <dgm:prSet phldrT="[Text]" custT="1"/>
      <dgm:spPr>
        <a:solidFill>
          <a:srgbClr val="C00000"/>
        </a:solidFill>
      </dgm:spPr>
      <dgm:t>
        <a:bodyPr/>
        <a:lstStyle/>
        <a:p>
          <a:r>
            <a:rPr lang="en-GB" sz="3600" dirty="0" smtClean="0"/>
            <a:t>KEG</a:t>
          </a:r>
          <a:endParaRPr lang="en-GB" sz="3600" dirty="0"/>
        </a:p>
      </dgm:t>
    </dgm:pt>
    <dgm:pt modelId="{33A9C1AF-76DD-4E01-8780-428DF5C603B5}" type="parTrans" cxnId="{EAEAA1D2-C7BB-4FC7-ADAF-800A39EF5C9A}">
      <dgm:prSet/>
      <dgm:spPr/>
      <dgm:t>
        <a:bodyPr/>
        <a:lstStyle/>
        <a:p>
          <a:endParaRPr lang="en-GB"/>
        </a:p>
      </dgm:t>
    </dgm:pt>
    <dgm:pt modelId="{53B8FEEB-284E-4543-82A8-A16BD47ADB3A}" type="sibTrans" cxnId="{EAEAA1D2-C7BB-4FC7-ADAF-800A39EF5C9A}">
      <dgm:prSet/>
      <dgm:spPr/>
      <dgm:t>
        <a:bodyPr/>
        <a:lstStyle/>
        <a:p>
          <a:endParaRPr lang="en-GB"/>
        </a:p>
      </dgm:t>
    </dgm:pt>
    <dgm:pt modelId="{462E24FA-4FD3-4E0E-8C8E-F6C84129EEA5}">
      <dgm:prSet/>
      <dgm:spPr/>
      <dgm:t>
        <a:bodyPr/>
        <a:lstStyle/>
        <a:p>
          <a:endParaRPr lang="en-GB"/>
        </a:p>
      </dgm:t>
    </dgm:pt>
    <dgm:pt modelId="{7456806E-640E-4A2B-8069-2BDA6F8D8E10}" type="parTrans" cxnId="{0379E50D-D943-413B-A5CC-332D42B42C6C}">
      <dgm:prSet/>
      <dgm:spPr/>
      <dgm:t>
        <a:bodyPr/>
        <a:lstStyle/>
        <a:p>
          <a:endParaRPr lang="en-GB"/>
        </a:p>
      </dgm:t>
    </dgm:pt>
    <dgm:pt modelId="{D591657D-EB00-4F03-8DC9-46E41EFA1513}" type="sibTrans" cxnId="{0379E50D-D943-413B-A5CC-332D42B42C6C}">
      <dgm:prSet/>
      <dgm:spPr/>
      <dgm:t>
        <a:bodyPr/>
        <a:lstStyle/>
        <a:p>
          <a:endParaRPr lang="en-GB"/>
        </a:p>
      </dgm:t>
    </dgm:pt>
    <dgm:pt modelId="{09EEA988-490A-49F2-92A8-B646E1D4C719}">
      <dgm:prSet/>
      <dgm:spPr/>
      <dgm:t>
        <a:bodyPr/>
        <a:lstStyle/>
        <a:p>
          <a:endParaRPr lang="en-GB"/>
        </a:p>
      </dgm:t>
    </dgm:pt>
    <dgm:pt modelId="{88017155-899D-4CD9-A65B-9E7931BB0F0F}" type="parTrans" cxnId="{058746E3-4551-44CC-BFAF-A8035E13EBFF}">
      <dgm:prSet/>
      <dgm:spPr/>
      <dgm:t>
        <a:bodyPr/>
        <a:lstStyle/>
        <a:p>
          <a:endParaRPr lang="en-GB"/>
        </a:p>
      </dgm:t>
    </dgm:pt>
    <dgm:pt modelId="{478FDEE0-44D2-4D29-9B3E-EBEC7E5A8216}" type="sibTrans" cxnId="{058746E3-4551-44CC-BFAF-A8035E13EBFF}">
      <dgm:prSet/>
      <dgm:spPr/>
      <dgm:t>
        <a:bodyPr/>
        <a:lstStyle/>
        <a:p>
          <a:endParaRPr lang="en-GB"/>
        </a:p>
      </dgm:t>
    </dgm:pt>
    <dgm:pt modelId="{A1E5F357-A198-4481-9BB1-696AA46ABCD9}">
      <dgm:prSet phldrT="[Text]" custLinFactNeighborX="8506" custLinFactNeighborY="7049"/>
      <dgm:spPr>
        <a:solidFill>
          <a:srgbClr val="C00000"/>
        </a:solidFill>
      </dgm:spPr>
      <dgm:t>
        <a:bodyPr/>
        <a:lstStyle/>
        <a:p>
          <a:endParaRPr lang="en-GB"/>
        </a:p>
      </dgm:t>
    </dgm:pt>
    <dgm:pt modelId="{CBE30940-C93F-45AF-9A5E-C6ABCD31233A}" type="parTrans" cxnId="{BA25E80E-42A1-44B2-845F-BEE8D0994674}">
      <dgm:prSet/>
      <dgm:spPr/>
      <dgm:t>
        <a:bodyPr/>
        <a:lstStyle/>
        <a:p>
          <a:endParaRPr lang="en-GB"/>
        </a:p>
      </dgm:t>
    </dgm:pt>
    <dgm:pt modelId="{1BEEAFBB-817F-4DB4-A075-75AADC26C7C6}" type="sibTrans" cxnId="{BA25E80E-42A1-44B2-845F-BEE8D0994674}">
      <dgm:prSet/>
      <dgm:spPr/>
      <dgm:t>
        <a:bodyPr/>
        <a:lstStyle/>
        <a:p>
          <a:endParaRPr lang="en-GB"/>
        </a:p>
      </dgm:t>
    </dgm:pt>
    <dgm:pt modelId="{398C2B52-2F39-4C3E-A0F1-331368718CD2}">
      <dgm:prSet phldrT="[Text]" custLinFactNeighborX="8506" custLinFactNeighborY="7049"/>
      <dgm:spPr>
        <a:solidFill>
          <a:srgbClr val="C00000"/>
        </a:solidFill>
      </dgm:spPr>
      <dgm:t>
        <a:bodyPr/>
        <a:lstStyle/>
        <a:p>
          <a:endParaRPr lang="en-GB"/>
        </a:p>
      </dgm:t>
    </dgm:pt>
    <dgm:pt modelId="{93596999-7A12-4E50-8941-1BD77B98E800}" type="parTrans" cxnId="{EB0D16D4-99E8-4717-9128-F20096003267}">
      <dgm:prSet/>
      <dgm:spPr/>
      <dgm:t>
        <a:bodyPr/>
        <a:lstStyle/>
        <a:p>
          <a:endParaRPr lang="en-GB"/>
        </a:p>
      </dgm:t>
    </dgm:pt>
    <dgm:pt modelId="{7CA12CED-A5A3-407A-9741-08A30BCFC215}" type="sibTrans" cxnId="{EB0D16D4-99E8-4717-9128-F20096003267}">
      <dgm:prSet/>
      <dgm:spPr/>
      <dgm:t>
        <a:bodyPr/>
        <a:lstStyle/>
        <a:p>
          <a:endParaRPr lang="en-GB"/>
        </a:p>
      </dgm:t>
    </dgm:pt>
    <dgm:pt modelId="{6E1EB54C-9DB3-4EBA-A83E-6BA46485BDB3}">
      <dgm:prSet phldrT="[Text]" custLinFactNeighborX="6881" custLinFactNeighborY="-267"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en-GB"/>
        </a:p>
      </dgm:t>
    </dgm:pt>
    <dgm:pt modelId="{2A81E5CE-D046-4564-8FBA-5F97A979F687}" type="parTrans" cxnId="{68187271-C5C2-4019-8959-9939E79FE4BD}">
      <dgm:prSet/>
      <dgm:spPr/>
      <dgm:t>
        <a:bodyPr/>
        <a:lstStyle/>
        <a:p>
          <a:endParaRPr lang="en-GB"/>
        </a:p>
      </dgm:t>
    </dgm:pt>
    <dgm:pt modelId="{2B787DF6-2419-4D77-8AF7-98F55FE7B5DA}" type="sibTrans" cxnId="{68187271-C5C2-4019-8959-9939E79FE4BD}">
      <dgm:prSet/>
      <dgm:spPr/>
      <dgm:t>
        <a:bodyPr/>
        <a:lstStyle/>
        <a:p>
          <a:endParaRPr lang="en-GB"/>
        </a:p>
      </dgm:t>
    </dgm:pt>
    <dgm:pt modelId="{66C245AC-0D1E-49F9-8BFA-89FACA9E721E}">
      <dgm:prSet custAng="21155145" custScaleX="90379" custScaleY="90734" custLinFactNeighborX="-1994" custLinFactNeighborY="-4127"/>
      <dgm:spPr/>
      <dgm:t>
        <a:bodyPr/>
        <a:lstStyle/>
        <a:p>
          <a:endParaRPr lang="en-GB"/>
        </a:p>
      </dgm:t>
    </dgm:pt>
    <dgm:pt modelId="{BC7799D3-4C56-4567-8496-B3F58D9848F0}" type="parTrans" cxnId="{1A48E69C-C250-4775-A252-3FE099E33C1A}">
      <dgm:prSet/>
      <dgm:spPr/>
      <dgm:t>
        <a:bodyPr/>
        <a:lstStyle/>
        <a:p>
          <a:endParaRPr lang="en-GB"/>
        </a:p>
      </dgm:t>
    </dgm:pt>
    <dgm:pt modelId="{9B7C8B35-4FB0-49FA-80A8-E6E8FE3E6CBA}" type="sibTrans" cxnId="{1A48E69C-C250-4775-A252-3FE099E33C1A}">
      <dgm:prSet custAng="1895505"/>
      <dgm:spPr/>
      <dgm:t>
        <a:bodyPr/>
        <a:lstStyle/>
        <a:p>
          <a:endParaRPr lang="en-GB"/>
        </a:p>
      </dgm:t>
    </dgm:pt>
    <dgm:pt modelId="{BA6C46AD-9AB5-4D2D-9A0C-DE0FEFCE9CB6}" type="pres">
      <dgm:prSet presAssocID="{0A9B7337-563E-45B3-8E8A-D0F4B1D4EB04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C7F8D8E-CFAB-44B0-B49D-1213B0E554E1}" type="pres">
      <dgm:prSet presAssocID="{4AD85314-3494-4E47-B27E-BA1EC37BF940}" presName="gear1" presStyleLbl="node1" presStyleIdx="0" presStyleCnt="3" custAng="21155145" custScaleX="90379" custScaleY="90734" custLinFactNeighborX="-1994" custLinFactNeighborY="-412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3BB708-D1B7-4A5E-A126-09AE84AEC3E6}" type="pres">
      <dgm:prSet presAssocID="{4AD85314-3494-4E47-B27E-BA1EC37BF940}" presName="gear1srcNode" presStyleLbl="node1" presStyleIdx="0" presStyleCnt="3"/>
      <dgm:spPr/>
      <dgm:t>
        <a:bodyPr/>
        <a:lstStyle/>
        <a:p>
          <a:endParaRPr lang="en-GB"/>
        </a:p>
      </dgm:t>
    </dgm:pt>
    <dgm:pt modelId="{A2BAA49A-9CFE-4757-95D7-8B1B398D98F9}" type="pres">
      <dgm:prSet presAssocID="{4AD85314-3494-4E47-B27E-BA1EC37BF940}" presName="gear1dstNode" presStyleLbl="node1" presStyleIdx="0" presStyleCnt="3"/>
      <dgm:spPr/>
      <dgm:t>
        <a:bodyPr/>
        <a:lstStyle/>
        <a:p>
          <a:endParaRPr lang="en-GB"/>
        </a:p>
      </dgm:t>
    </dgm:pt>
    <dgm:pt modelId="{81B13946-A7E3-44A9-86DC-0F2CEC11185F}" type="pres">
      <dgm:prSet presAssocID="{D56956FE-718E-4AE4-BDBF-6BB3E3AAF84B}" presName="gear2" presStyleLbl="node1" presStyleIdx="1" presStyleCnt="3" custAng="224481" custScaleX="101926" custScaleY="107193" custLinFactNeighborX="4381" custLinFactNeighborY="-5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8720B0E-513C-434B-9B8F-06E8EAEBECE4}" type="pres">
      <dgm:prSet presAssocID="{D56956FE-718E-4AE4-BDBF-6BB3E3AAF84B}" presName="gear2srcNode" presStyleLbl="node1" presStyleIdx="1" presStyleCnt="3"/>
      <dgm:spPr/>
      <dgm:t>
        <a:bodyPr/>
        <a:lstStyle/>
        <a:p>
          <a:endParaRPr lang="en-GB"/>
        </a:p>
      </dgm:t>
    </dgm:pt>
    <dgm:pt modelId="{5E18DCD3-2C3C-4CAD-9EFF-0F73C02E1B9C}" type="pres">
      <dgm:prSet presAssocID="{D56956FE-718E-4AE4-BDBF-6BB3E3AAF84B}" presName="gear2dstNode" presStyleLbl="node1" presStyleIdx="1" presStyleCnt="3"/>
      <dgm:spPr/>
      <dgm:t>
        <a:bodyPr/>
        <a:lstStyle/>
        <a:p>
          <a:endParaRPr lang="en-GB"/>
        </a:p>
      </dgm:t>
    </dgm:pt>
    <dgm:pt modelId="{9314FD09-1411-48E8-A528-2F0483A0D6D8}" type="pres">
      <dgm:prSet presAssocID="{A7AC4F94-B237-45D7-8B53-0E5894D9CD42}" presName="gear3" presStyleLbl="node1" presStyleIdx="2" presStyleCnt="3" custAng="675105" custScaleX="111054" custScaleY="108901" custLinFactNeighborX="14455" custLinFactNeighborY="9332"/>
      <dgm:spPr/>
      <dgm:t>
        <a:bodyPr/>
        <a:lstStyle/>
        <a:p>
          <a:endParaRPr lang="en-GB"/>
        </a:p>
      </dgm:t>
    </dgm:pt>
    <dgm:pt modelId="{C3E8BD64-3023-40C8-A274-55131E8F9350}" type="pres">
      <dgm:prSet presAssocID="{A7AC4F94-B237-45D7-8B53-0E5894D9CD42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DB58683-7FFB-4A40-B04B-DA78974A169D}" type="pres">
      <dgm:prSet presAssocID="{A7AC4F94-B237-45D7-8B53-0E5894D9CD42}" presName="gear3srcNode" presStyleLbl="node1" presStyleIdx="2" presStyleCnt="3"/>
      <dgm:spPr/>
      <dgm:t>
        <a:bodyPr/>
        <a:lstStyle/>
        <a:p>
          <a:endParaRPr lang="en-GB"/>
        </a:p>
      </dgm:t>
    </dgm:pt>
    <dgm:pt modelId="{16EE8820-09C5-43E3-AA76-94C5E457B11C}" type="pres">
      <dgm:prSet presAssocID="{A7AC4F94-B237-45D7-8B53-0E5894D9CD42}" presName="gear3dstNode" presStyleLbl="node1" presStyleIdx="2" presStyleCnt="3"/>
      <dgm:spPr/>
      <dgm:t>
        <a:bodyPr/>
        <a:lstStyle/>
        <a:p>
          <a:endParaRPr lang="en-GB"/>
        </a:p>
      </dgm:t>
    </dgm:pt>
    <dgm:pt modelId="{75AFB238-E8C5-451B-89AD-9CDEE21CABCF}" type="pres">
      <dgm:prSet presAssocID="{BE0E8AD4-9869-4B8C-AC24-D18E35E4CF5A}" presName="connector1" presStyleLbl="sibTrans2D1" presStyleIdx="0" presStyleCnt="3" custAng="1895505"/>
      <dgm:spPr/>
      <dgm:t>
        <a:bodyPr/>
        <a:lstStyle/>
        <a:p>
          <a:endParaRPr lang="en-GB"/>
        </a:p>
      </dgm:t>
    </dgm:pt>
    <dgm:pt modelId="{DFD2E4E8-DBC5-435D-AA79-746D451C8CD6}" type="pres">
      <dgm:prSet presAssocID="{A4BBBE69-ACDE-4317-9368-289F0F87C4D9}" presName="connector2" presStyleLbl="sibTrans2D1" presStyleIdx="1" presStyleCnt="3" custAng="5619274" custLinFactNeighborX="-2324" custLinFactNeighborY="-78148"/>
      <dgm:spPr/>
      <dgm:t>
        <a:bodyPr/>
        <a:lstStyle/>
        <a:p>
          <a:endParaRPr lang="en-GB"/>
        </a:p>
      </dgm:t>
    </dgm:pt>
    <dgm:pt modelId="{F0AA643B-9681-4AB4-B918-4B04E43EBD6B}" type="pres">
      <dgm:prSet presAssocID="{53B8FEEB-284E-4543-82A8-A16BD47ADB3A}" presName="connector3" presStyleLbl="sibTrans2D1" presStyleIdx="2" presStyleCnt="3" custAng="18550163" custLinFactNeighborX="-37946" custLinFactNeighborY="57052"/>
      <dgm:spPr/>
      <dgm:t>
        <a:bodyPr/>
        <a:lstStyle/>
        <a:p>
          <a:endParaRPr lang="en-GB"/>
        </a:p>
      </dgm:t>
    </dgm:pt>
  </dgm:ptLst>
  <dgm:cxnLst>
    <dgm:cxn modelId="{171A3213-CC95-4DC5-BF2D-8B50DF4745FA}" type="presOf" srcId="{4AD85314-3494-4E47-B27E-BA1EC37BF940}" destId="{A2BAA49A-9CFE-4757-95D7-8B1B398D98F9}" srcOrd="2" destOrd="0" presId="urn:microsoft.com/office/officeart/2005/8/layout/gear1"/>
    <dgm:cxn modelId="{AAFB86C6-EDFC-4E5E-AA10-04BF2966707C}" srcId="{0A9B7337-563E-45B3-8E8A-D0F4B1D4EB04}" destId="{D56956FE-718E-4AE4-BDBF-6BB3E3AAF84B}" srcOrd="1" destOrd="0" parTransId="{03DB8E53-E882-4F8B-8322-76C7FF7BCA85}" sibTransId="{A4BBBE69-ACDE-4317-9368-289F0F87C4D9}"/>
    <dgm:cxn modelId="{67FB9494-40BC-4D86-ADD5-F16B7060D85A}" type="presOf" srcId="{4AD85314-3494-4E47-B27E-BA1EC37BF940}" destId="{8F3BB708-D1B7-4A5E-A126-09AE84AEC3E6}" srcOrd="1" destOrd="0" presId="urn:microsoft.com/office/officeart/2005/8/layout/gear1"/>
    <dgm:cxn modelId="{99890FE6-9BAC-449D-BC7A-ED957B1CD988}" type="presOf" srcId="{A4BBBE69-ACDE-4317-9368-289F0F87C4D9}" destId="{DFD2E4E8-DBC5-435D-AA79-746D451C8CD6}" srcOrd="0" destOrd="0" presId="urn:microsoft.com/office/officeart/2005/8/layout/gear1"/>
    <dgm:cxn modelId="{2BAE67F1-E4CC-41B9-8EE3-A8B4A982BD9C}" type="presOf" srcId="{A7AC4F94-B237-45D7-8B53-0E5894D9CD42}" destId="{9314FD09-1411-48E8-A528-2F0483A0D6D8}" srcOrd="0" destOrd="0" presId="urn:microsoft.com/office/officeart/2005/8/layout/gear1"/>
    <dgm:cxn modelId="{C2D68DAB-FC9C-4884-983F-C55B7D9A3D05}" type="presOf" srcId="{4AD85314-3494-4E47-B27E-BA1EC37BF940}" destId="{7C7F8D8E-CFAB-44B0-B49D-1213B0E554E1}" srcOrd="0" destOrd="0" presId="urn:microsoft.com/office/officeart/2005/8/layout/gear1"/>
    <dgm:cxn modelId="{28C31058-91FB-4371-9A3A-52343FF44B58}" type="presOf" srcId="{D56956FE-718E-4AE4-BDBF-6BB3E3AAF84B}" destId="{81B13946-A7E3-44A9-86DC-0F2CEC11185F}" srcOrd="0" destOrd="0" presId="urn:microsoft.com/office/officeart/2005/8/layout/gear1"/>
    <dgm:cxn modelId="{FDCA5D5C-F0F0-48E7-84D5-FA8C3A070753}" type="presOf" srcId="{D56956FE-718E-4AE4-BDBF-6BB3E3AAF84B}" destId="{88720B0E-513C-434B-9B8F-06E8EAEBECE4}" srcOrd="1" destOrd="0" presId="urn:microsoft.com/office/officeart/2005/8/layout/gear1"/>
    <dgm:cxn modelId="{09BB688D-D543-477D-A51E-E8C5603D9CB0}" type="presOf" srcId="{BE0E8AD4-9869-4B8C-AC24-D18E35E4CF5A}" destId="{75AFB238-E8C5-451B-89AD-9CDEE21CABCF}" srcOrd="0" destOrd="0" presId="urn:microsoft.com/office/officeart/2005/8/layout/gear1"/>
    <dgm:cxn modelId="{EAEAA1D2-C7BB-4FC7-ADAF-800A39EF5C9A}" srcId="{0A9B7337-563E-45B3-8E8A-D0F4B1D4EB04}" destId="{A7AC4F94-B237-45D7-8B53-0E5894D9CD42}" srcOrd="2" destOrd="0" parTransId="{33A9C1AF-76DD-4E01-8780-428DF5C603B5}" sibTransId="{53B8FEEB-284E-4543-82A8-A16BD47ADB3A}"/>
    <dgm:cxn modelId="{0379E50D-D943-413B-A5CC-332D42B42C6C}" srcId="{0A9B7337-563E-45B3-8E8A-D0F4B1D4EB04}" destId="{462E24FA-4FD3-4E0E-8C8E-F6C84129EEA5}" srcOrd="4" destOrd="0" parTransId="{7456806E-640E-4A2B-8069-2BDA6F8D8E10}" sibTransId="{D591657D-EB00-4F03-8DC9-46E41EFA1513}"/>
    <dgm:cxn modelId="{E8B25B72-6EC8-41DB-B018-AF3B895CDD8B}" type="presOf" srcId="{A7AC4F94-B237-45D7-8B53-0E5894D9CD42}" destId="{16EE8820-09C5-43E3-AA76-94C5E457B11C}" srcOrd="3" destOrd="0" presId="urn:microsoft.com/office/officeart/2005/8/layout/gear1"/>
    <dgm:cxn modelId="{1A48E69C-C250-4775-A252-3FE099E33C1A}" srcId="{0A9B7337-563E-45B3-8E8A-D0F4B1D4EB04}" destId="{66C245AC-0D1E-49F9-8BFA-89FACA9E721E}" srcOrd="8" destOrd="0" parTransId="{BC7799D3-4C56-4567-8496-B3F58D9848F0}" sibTransId="{9B7C8B35-4FB0-49FA-80A8-E6E8FE3E6CBA}"/>
    <dgm:cxn modelId="{68187271-C5C2-4019-8959-9939E79FE4BD}" srcId="{0A9B7337-563E-45B3-8E8A-D0F4B1D4EB04}" destId="{6E1EB54C-9DB3-4EBA-A83E-6BA46485BDB3}" srcOrd="7" destOrd="0" parTransId="{2A81E5CE-D046-4564-8FBA-5F97A979F687}" sibTransId="{2B787DF6-2419-4D77-8AF7-98F55FE7B5DA}"/>
    <dgm:cxn modelId="{95293EB8-A706-4C8C-9F75-18D8E97B1EB5}" type="presOf" srcId="{A7AC4F94-B237-45D7-8B53-0E5894D9CD42}" destId="{5DB58683-7FFB-4A40-B04B-DA78974A169D}" srcOrd="2" destOrd="0" presId="urn:microsoft.com/office/officeart/2005/8/layout/gear1"/>
    <dgm:cxn modelId="{BA25E80E-42A1-44B2-845F-BEE8D0994674}" srcId="{0A9B7337-563E-45B3-8E8A-D0F4B1D4EB04}" destId="{A1E5F357-A198-4481-9BB1-696AA46ABCD9}" srcOrd="5" destOrd="0" parTransId="{CBE30940-C93F-45AF-9A5E-C6ABCD31233A}" sibTransId="{1BEEAFBB-817F-4DB4-A075-75AADC26C7C6}"/>
    <dgm:cxn modelId="{6B3D9C09-D921-498E-A9B5-5596691A909E}" srcId="{0A9B7337-563E-45B3-8E8A-D0F4B1D4EB04}" destId="{4AD85314-3494-4E47-B27E-BA1EC37BF940}" srcOrd="0" destOrd="0" parTransId="{45ADBBC8-64CD-4EC0-A0F6-29E139E0FA4E}" sibTransId="{BE0E8AD4-9869-4B8C-AC24-D18E35E4CF5A}"/>
    <dgm:cxn modelId="{F043C427-B8DE-4EAA-ABB9-178439F56CAF}" type="presOf" srcId="{53B8FEEB-284E-4543-82A8-A16BD47ADB3A}" destId="{F0AA643B-9681-4AB4-B918-4B04E43EBD6B}" srcOrd="0" destOrd="0" presId="urn:microsoft.com/office/officeart/2005/8/layout/gear1"/>
    <dgm:cxn modelId="{058746E3-4551-44CC-BFAF-A8035E13EBFF}" srcId="{0A9B7337-563E-45B3-8E8A-D0F4B1D4EB04}" destId="{09EEA988-490A-49F2-92A8-B646E1D4C719}" srcOrd="3" destOrd="0" parTransId="{88017155-899D-4CD9-A65B-9E7931BB0F0F}" sibTransId="{478FDEE0-44D2-4D29-9B3E-EBEC7E5A8216}"/>
    <dgm:cxn modelId="{0B21E370-2C16-4BB6-9CD5-5C43FB1801A5}" type="presOf" srcId="{A7AC4F94-B237-45D7-8B53-0E5894D9CD42}" destId="{C3E8BD64-3023-40C8-A274-55131E8F9350}" srcOrd="1" destOrd="0" presId="urn:microsoft.com/office/officeart/2005/8/layout/gear1"/>
    <dgm:cxn modelId="{EB0D16D4-99E8-4717-9128-F20096003267}" srcId="{0A9B7337-563E-45B3-8E8A-D0F4B1D4EB04}" destId="{398C2B52-2F39-4C3E-A0F1-331368718CD2}" srcOrd="6" destOrd="0" parTransId="{93596999-7A12-4E50-8941-1BD77B98E800}" sibTransId="{7CA12CED-A5A3-407A-9741-08A30BCFC215}"/>
    <dgm:cxn modelId="{94462914-E87F-4094-8F7D-E3E3DE4769F4}" type="presOf" srcId="{0A9B7337-563E-45B3-8E8A-D0F4B1D4EB04}" destId="{BA6C46AD-9AB5-4D2D-9A0C-DE0FEFCE9CB6}" srcOrd="0" destOrd="0" presId="urn:microsoft.com/office/officeart/2005/8/layout/gear1"/>
    <dgm:cxn modelId="{1EC41DD3-AED2-4D23-AD9A-CDD24795231B}" type="presOf" srcId="{D56956FE-718E-4AE4-BDBF-6BB3E3AAF84B}" destId="{5E18DCD3-2C3C-4CAD-9EFF-0F73C02E1B9C}" srcOrd="2" destOrd="0" presId="urn:microsoft.com/office/officeart/2005/8/layout/gear1"/>
    <dgm:cxn modelId="{B6B9EACF-24AC-48BB-BF6E-77EDD16C47A8}" type="presParOf" srcId="{BA6C46AD-9AB5-4D2D-9A0C-DE0FEFCE9CB6}" destId="{7C7F8D8E-CFAB-44B0-B49D-1213B0E554E1}" srcOrd="0" destOrd="0" presId="urn:microsoft.com/office/officeart/2005/8/layout/gear1"/>
    <dgm:cxn modelId="{55CC5376-8093-43FC-830A-C14660EC4820}" type="presParOf" srcId="{BA6C46AD-9AB5-4D2D-9A0C-DE0FEFCE9CB6}" destId="{8F3BB708-D1B7-4A5E-A126-09AE84AEC3E6}" srcOrd="1" destOrd="0" presId="urn:microsoft.com/office/officeart/2005/8/layout/gear1"/>
    <dgm:cxn modelId="{DDB25CF1-8CFC-4283-9343-49C0983CDCEE}" type="presParOf" srcId="{BA6C46AD-9AB5-4D2D-9A0C-DE0FEFCE9CB6}" destId="{A2BAA49A-9CFE-4757-95D7-8B1B398D98F9}" srcOrd="2" destOrd="0" presId="urn:microsoft.com/office/officeart/2005/8/layout/gear1"/>
    <dgm:cxn modelId="{6013A10A-9A52-4AD6-AECA-41AA0754440C}" type="presParOf" srcId="{BA6C46AD-9AB5-4D2D-9A0C-DE0FEFCE9CB6}" destId="{81B13946-A7E3-44A9-86DC-0F2CEC11185F}" srcOrd="3" destOrd="0" presId="urn:microsoft.com/office/officeart/2005/8/layout/gear1"/>
    <dgm:cxn modelId="{6154DA16-FE89-47B7-9CDA-F71E6168B666}" type="presParOf" srcId="{BA6C46AD-9AB5-4D2D-9A0C-DE0FEFCE9CB6}" destId="{88720B0E-513C-434B-9B8F-06E8EAEBECE4}" srcOrd="4" destOrd="0" presId="urn:microsoft.com/office/officeart/2005/8/layout/gear1"/>
    <dgm:cxn modelId="{6169BA44-CAD5-4673-850C-9EF9727464A7}" type="presParOf" srcId="{BA6C46AD-9AB5-4D2D-9A0C-DE0FEFCE9CB6}" destId="{5E18DCD3-2C3C-4CAD-9EFF-0F73C02E1B9C}" srcOrd="5" destOrd="0" presId="urn:microsoft.com/office/officeart/2005/8/layout/gear1"/>
    <dgm:cxn modelId="{10C9267C-252E-40B4-93AC-F9D8524F8006}" type="presParOf" srcId="{BA6C46AD-9AB5-4D2D-9A0C-DE0FEFCE9CB6}" destId="{9314FD09-1411-48E8-A528-2F0483A0D6D8}" srcOrd="6" destOrd="0" presId="urn:microsoft.com/office/officeart/2005/8/layout/gear1"/>
    <dgm:cxn modelId="{EA40E0FF-E87C-4858-9CE0-8B868F089FFE}" type="presParOf" srcId="{BA6C46AD-9AB5-4D2D-9A0C-DE0FEFCE9CB6}" destId="{C3E8BD64-3023-40C8-A274-55131E8F9350}" srcOrd="7" destOrd="0" presId="urn:microsoft.com/office/officeart/2005/8/layout/gear1"/>
    <dgm:cxn modelId="{4991A2F4-1454-401C-B475-69A1359FDEC5}" type="presParOf" srcId="{BA6C46AD-9AB5-4D2D-9A0C-DE0FEFCE9CB6}" destId="{5DB58683-7FFB-4A40-B04B-DA78974A169D}" srcOrd="8" destOrd="0" presId="urn:microsoft.com/office/officeart/2005/8/layout/gear1"/>
    <dgm:cxn modelId="{DC0AD071-6003-4D06-B1C0-1AADE20B3753}" type="presParOf" srcId="{BA6C46AD-9AB5-4D2D-9A0C-DE0FEFCE9CB6}" destId="{16EE8820-09C5-43E3-AA76-94C5E457B11C}" srcOrd="9" destOrd="0" presId="urn:microsoft.com/office/officeart/2005/8/layout/gear1"/>
    <dgm:cxn modelId="{95646C16-2803-4DA4-AACB-E516F59EB334}" type="presParOf" srcId="{BA6C46AD-9AB5-4D2D-9A0C-DE0FEFCE9CB6}" destId="{75AFB238-E8C5-451B-89AD-9CDEE21CABCF}" srcOrd="10" destOrd="0" presId="urn:microsoft.com/office/officeart/2005/8/layout/gear1"/>
    <dgm:cxn modelId="{F3A7D723-E9DC-457B-8DA6-19830163B3F1}" type="presParOf" srcId="{BA6C46AD-9AB5-4D2D-9A0C-DE0FEFCE9CB6}" destId="{DFD2E4E8-DBC5-435D-AA79-746D451C8CD6}" srcOrd="11" destOrd="0" presId="urn:microsoft.com/office/officeart/2005/8/layout/gear1"/>
    <dgm:cxn modelId="{382090AF-39CE-4184-8E6E-DD25CBE66199}" type="presParOf" srcId="{BA6C46AD-9AB5-4D2D-9A0C-DE0FEFCE9CB6}" destId="{F0AA643B-9681-4AB4-B918-4B04E43EBD6B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020503-A289-4842-83B6-F6BB67846483}">
      <dsp:nvSpPr>
        <dsp:cNvPr id="0" name=""/>
        <dsp:cNvSpPr/>
      </dsp:nvSpPr>
      <dsp:spPr>
        <a:xfrm>
          <a:off x="546309" y="494291"/>
          <a:ext cx="3298733" cy="3298733"/>
        </a:xfrm>
        <a:prstGeom prst="blockArc">
          <a:avLst>
            <a:gd name="adj1" fmla="val 11880000"/>
            <a:gd name="adj2" fmla="val 16200000"/>
            <a:gd name="adj3" fmla="val 4636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51A3AE3-6FAE-4EAC-89CA-8ED468042BB3}">
      <dsp:nvSpPr>
        <dsp:cNvPr id="0" name=""/>
        <dsp:cNvSpPr/>
      </dsp:nvSpPr>
      <dsp:spPr>
        <a:xfrm>
          <a:off x="546309" y="494291"/>
          <a:ext cx="3298733" cy="3298733"/>
        </a:xfrm>
        <a:prstGeom prst="blockArc">
          <a:avLst>
            <a:gd name="adj1" fmla="val 7560000"/>
            <a:gd name="adj2" fmla="val 11880000"/>
            <a:gd name="adj3" fmla="val 4636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9D21AD3-214E-462F-BB63-69FE1912EB8A}">
      <dsp:nvSpPr>
        <dsp:cNvPr id="0" name=""/>
        <dsp:cNvSpPr/>
      </dsp:nvSpPr>
      <dsp:spPr>
        <a:xfrm>
          <a:off x="546309" y="494291"/>
          <a:ext cx="3298733" cy="3298733"/>
        </a:xfrm>
        <a:prstGeom prst="blockArc">
          <a:avLst>
            <a:gd name="adj1" fmla="val 3240000"/>
            <a:gd name="adj2" fmla="val 7560000"/>
            <a:gd name="adj3" fmla="val 4636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AA07F63-A353-4624-BE01-E05055946FE6}">
      <dsp:nvSpPr>
        <dsp:cNvPr id="0" name=""/>
        <dsp:cNvSpPr/>
      </dsp:nvSpPr>
      <dsp:spPr>
        <a:xfrm>
          <a:off x="546309" y="494291"/>
          <a:ext cx="3298733" cy="3298733"/>
        </a:xfrm>
        <a:prstGeom prst="blockArc">
          <a:avLst>
            <a:gd name="adj1" fmla="val 20520000"/>
            <a:gd name="adj2" fmla="val 3240000"/>
            <a:gd name="adj3" fmla="val 4636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1B171F0-3688-4333-B61C-A68E5F65CE7B}">
      <dsp:nvSpPr>
        <dsp:cNvPr id="0" name=""/>
        <dsp:cNvSpPr/>
      </dsp:nvSpPr>
      <dsp:spPr>
        <a:xfrm>
          <a:off x="546309" y="494291"/>
          <a:ext cx="3298733" cy="3298733"/>
        </a:xfrm>
        <a:prstGeom prst="blockArc">
          <a:avLst>
            <a:gd name="adj1" fmla="val 16200000"/>
            <a:gd name="adj2" fmla="val 20520000"/>
            <a:gd name="adj3" fmla="val 4636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92BEAA6-E230-4B93-B329-56B8C0243291}">
      <dsp:nvSpPr>
        <dsp:cNvPr id="0" name=""/>
        <dsp:cNvSpPr/>
      </dsp:nvSpPr>
      <dsp:spPr>
        <a:xfrm>
          <a:off x="1437060" y="1385043"/>
          <a:ext cx="1517231" cy="1517231"/>
        </a:xfrm>
        <a:prstGeom prst="ellipse">
          <a:avLst/>
        </a:prstGeom>
        <a:solidFill>
          <a:srgbClr val="003300">
            <a:alpha val="91000"/>
          </a:srgbClr>
        </a:solidFill>
        <a:ln w="38100">
          <a:solidFill>
            <a:srgbClr val="C0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dirty="0" smtClean="0">
              <a:solidFill>
                <a:schemeClr val="bg1"/>
              </a:solidFill>
            </a:rPr>
            <a:t>Sustainable Communities Partnership Delivery group</a:t>
          </a:r>
          <a:endParaRPr lang="en-GB" sz="1400" b="0" kern="1200" dirty="0">
            <a:solidFill>
              <a:schemeClr val="bg1"/>
            </a:solidFill>
          </a:endParaRPr>
        </a:p>
      </dsp:txBody>
      <dsp:txXfrm>
        <a:off x="1437060" y="1385043"/>
        <a:ext cx="1517231" cy="1517231"/>
      </dsp:txXfrm>
    </dsp:sp>
    <dsp:sp modelId="{BFF3AC36-ED7D-442C-B10C-3C36A1611959}">
      <dsp:nvSpPr>
        <dsp:cNvPr id="0" name=""/>
        <dsp:cNvSpPr/>
      </dsp:nvSpPr>
      <dsp:spPr>
        <a:xfrm>
          <a:off x="1664645" y="1495"/>
          <a:ext cx="1062061" cy="106206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rgbClr val="285000"/>
              </a:solidFill>
            </a:rPr>
            <a:t>Culture</a:t>
          </a:r>
          <a:endParaRPr lang="en-GB" sz="1600" b="1" kern="1200" dirty="0">
            <a:solidFill>
              <a:srgbClr val="285000"/>
            </a:solidFill>
          </a:endParaRPr>
        </a:p>
      </dsp:txBody>
      <dsp:txXfrm>
        <a:off x="1664645" y="1495"/>
        <a:ext cx="1062061" cy="1062061"/>
      </dsp:txXfrm>
    </dsp:sp>
    <dsp:sp modelId="{8C6292E3-9F2D-4CDE-B744-CE241DB01407}">
      <dsp:nvSpPr>
        <dsp:cNvPr id="0" name=""/>
        <dsp:cNvSpPr/>
      </dsp:nvSpPr>
      <dsp:spPr>
        <a:xfrm>
          <a:off x="3123778" y="1014708"/>
          <a:ext cx="1208350" cy="1262164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>
              <a:solidFill>
                <a:schemeClr val="bg1"/>
              </a:solidFill>
            </a:rPr>
            <a:t>Kingston Environment Group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chemeClr val="bg1"/>
              </a:solidFill>
            </a:rPr>
            <a:t>(KEG)</a:t>
          </a:r>
          <a:endParaRPr lang="en-GB" sz="2000" b="1" kern="1200" dirty="0">
            <a:solidFill>
              <a:schemeClr val="bg1"/>
            </a:solidFill>
          </a:endParaRPr>
        </a:p>
      </dsp:txBody>
      <dsp:txXfrm>
        <a:off x="3123778" y="1014708"/>
        <a:ext cx="1208350" cy="1262164"/>
      </dsp:txXfrm>
    </dsp:sp>
    <dsp:sp modelId="{FFC1A0DF-6EC1-45BF-A0BC-2006FA56E4E7}">
      <dsp:nvSpPr>
        <dsp:cNvPr id="0" name=""/>
        <dsp:cNvSpPr/>
      </dsp:nvSpPr>
      <dsp:spPr>
        <a:xfrm>
          <a:off x="2611644" y="2916061"/>
          <a:ext cx="1062061" cy="106206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>
              <a:solidFill>
                <a:srgbClr val="285000"/>
              </a:solidFill>
              <a:effectLst/>
            </a:rPr>
            <a:t>Local Economy &amp; Skills</a:t>
          </a:r>
          <a:endParaRPr lang="en-GB" sz="1400" b="1" kern="1200" dirty="0">
            <a:solidFill>
              <a:srgbClr val="285000"/>
            </a:solidFill>
            <a:effectLst/>
          </a:endParaRPr>
        </a:p>
      </dsp:txBody>
      <dsp:txXfrm>
        <a:off x="2611644" y="2916061"/>
        <a:ext cx="1062061" cy="1062061"/>
      </dsp:txXfrm>
    </dsp:sp>
    <dsp:sp modelId="{426718A4-9BA8-4414-9CAC-54E3EF81416D}">
      <dsp:nvSpPr>
        <dsp:cNvPr id="0" name=""/>
        <dsp:cNvSpPr/>
      </dsp:nvSpPr>
      <dsp:spPr>
        <a:xfrm>
          <a:off x="717645" y="2916061"/>
          <a:ext cx="1062061" cy="106206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>
              <a:solidFill>
                <a:srgbClr val="285000"/>
              </a:solidFill>
              <a:effectLst/>
            </a:rPr>
            <a:t>Housing</a:t>
          </a:r>
          <a:endParaRPr lang="en-GB" sz="1400" b="1" kern="1200" dirty="0">
            <a:solidFill>
              <a:srgbClr val="285000"/>
            </a:solidFill>
            <a:effectLst/>
          </a:endParaRPr>
        </a:p>
      </dsp:txBody>
      <dsp:txXfrm>
        <a:off x="717645" y="2916061"/>
        <a:ext cx="1062061" cy="1062061"/>
      </dsp:txXfrm>
    </dsp:sp>
    <dsp:sp modelId="{3347116F-535D-4812-914D-13E541DA3C93}">
      <dsp:nvSpPr>
        <dsp:cNvPr id="0" name=""/>
        <dsp:cNvSpPr/>
      </dsp:nvSpPr>
      <dsp:spPr>
        <a:xfrm>
          <a:off x="132367" y="1114760"/>
          <a:ext cx="1062061" cy="106206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rgbClr val="285000"/>
              </a:solidFill>
            </a:rPr>
            <a:t>Third Sector</a:t>
          </a:r>
          <a:endParaRPr lang="en-GB" sz="1600" b="1" kern="1200" dirty="0">
            <a:solidFill>
              <a:srgbClr val="285000"/>
            </a:solidFill>
          </a:endParaRPr>
        </a:p>
      </dsp:txBody>
      <dsp:txXfrm>
        <a:off x="132367" y="1114760"/>
        <a:ext cx="1062061" cy="106206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8F5D2A-5C2D-44C9-9C69-811BF0379560}">
      <dsp:nvSpPr>
        <dsp:cNvPr id="0" name=""/>
        <dsp:cNvSpPr/>
      </dsp:nvSpPr>
      <dsp:spPr>
        <a:xfrm>
          <a:off x="2955" y="19428"/>
          <a:ext cx="9141044" cy="7391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tx2">
                <a:lumMod val="5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kern="1200" dirty="0" smtClean="0">
              <a:latin typeface="Arial" pitchFamily="34" charset="0"/>
              <a:cs typeface="Arial" pitchFamily="34" charset="0"/>
            </a:rPr>
            <a:t>Kingston Strategic Partnership</a:t>
          </a:r>
          <a:endParaRPr lang="en-GB" sz="3200" kern="1200" dirty="0"/>
        </a:p>
      </dsp:txBody>
      <dsp:txXfrm>
        <a:off x="2955" y="19428"/>
        <a:ext cx="9141044" cy="739120"/>
      </dsp:txXfrm>
    </dsp:sp>
    <dsp:sp modelId="{4289CC3A-60B4-4FA3-B33C-3D26FAFE5FE8}">
      <dsp:nvSpPr>
        <dsp:cNvPr id="0" name=""/>
        <dsp:cNvSpPr/>
      </dsp:nvSpPr>
      <dsp:spPr>
        <a:xfrm>
          <a:off x="1477" y="961667"/>
          <a:ext cx="2149822" cy="739120"/>
        </a:xfrm>
        <a:prstGeom prst="roundRect">
          <a:avLst>
            <a:gd name="adj" fmla="val 10000"/>
          </a:avLst>
        </a:prstGeom>
        <a:solidFill>
          <a:srgbClr val="003300"/>
        </a:solidFill>
        <a:ln w="38100">
          <a:solidFill>
            <a:srgbClr val="C00000"/>
          </a:solidFill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dirty="0" smtClean="0"/>
            <a:t>Sustainable Communities Partnership Delivery Group</a:t>
          </a:r>
          <a:endParaRPr lang="en-GB" sz="1400" b="0" kern="1200" dirty="0"/>
        </a:p>
      </dsp:txBody>
      <dsp:txXfrm>
        <a:off x="1477" y="961667"/>
        <a:ext cx="2149822" cy="739120"/>
      </dsp:txXfrm>
    </dsp:sp>
    <dsp:sp modelId="{946AB850-CF78-4E77-916C-C56CBA007E2E}">
      <dsp:nvSpPr>
        <dsp:cNvPr id="0" name=""/>
        <dsp:cNvSpPr/>
      </dsp:nvSpPr>
      <dsp:spPr>
        <a:xfrm>
          <a:off x="2331885" y="961667"/>
          <a:ext cx="2149822" cy="739120"/>
        </a:xfrm>
        <a:prstGeom prst="roundRect">
          <a:avLst>
            <a:gd name="adj" fmla="val 10000"/>
          </a:avLst>
        </a:prstGeom>
        <a:solidFill>
          <a:srgbClr val="003300"/>
        </a:solidFill>
        <a:ln>
          <a:noFill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dirty="0" smtClean="0"/>
            <a:t>Adult Health &amp; Wellbeing Board</a:t>
          </a:r>
          <a:endParaRPr lang="en-GB" sz="1400" b="0" kern="1200" dirty="0"/>
        </a:p>
      </dsp:txBody>
      <dsp:txXfrm>
        <a:off x="2331885" y="961667"/>
        <a:ext cx="2149822" cy="739120"/>
      </dsp:txXfrm>
    </dsp:sp>
    <dsp:sp modelId="{D93EDB25-1A69-4E9E-9A0D-09DDF5D81E9C}">
      <dsp:nvSpPr>
        <dsp:cNvPr id="0" name=""/>
        <dsp:cNvSpPr/>
      </dsp:nvSpPr>
      <dsp:spPr>
        <a:xfrm>
          <a:off x="4662292" y="961667"/>
          <a:ext cx="2149822" cy="739120"/>
        </a:xfrm>
        <a:prstGeom prst="roundRect">
          <a:avLst>
            <a:gd name="adj" fmla="val 10000"/>
          </a:avLst>
        </a:prstGeom>
        <a:solidFill>
          <a:srgbClr val="003300"/>
        </a:solidFill>
        <a:ln>
          <a:noFill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dirty="0" smtClean="0"/>
            <a:t>Children and Young People Trust Board</a:t>
          </a:r>
          <a:endParaRPr lang="en-GB" sz="1400" b="0" kern="1200" dirty="0"/>
        </a:p>
      </dsp:txBody>
      <dsp:txXfrm>
        <a:off x="4662292" y="961667"/>
        <a:ext cx="2149822" cy="739120"/>
      </dsp:txXfrm>
    </dsp:sp>
    <dsp:sp modelId="{2CC8BFBF-ADCE-4FEE-A329-86B693F76E1D}">
      <dsp:nvSpPr>
        <dsp:cNvPr id="0" name=""/>
        <dsp:cNvSpPr/>
      </dsp:nvSpPr>
      <dsp:spPr>
        <a:xfrm>
          <a:off x="6992699" y="961667"/>
          <a:ext cx="2149822" cy="739120"/>
        </a:xfrm>
        <a:prstGeom prst="roundRect">
          <a:avLst>
            <a:gd name="adj" fmla="val 10000"/>
          </a:avLst>
        </a:prstGeom>
        <a:solidFill>
          <a:srgbClr val="003300"/>
        </a:solidFill>
        <a:ln>
          <a:noFill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dirty="0" smtClean="0"/>
            <a:t>Safer Kingston Partnership </a:t>
          </a:r>
          <a:endParaRPr lang="en-GB" sz="1400" b="0" kern="1200" dirty="0"/>
        </a:p>
      </dsp:txBody>
      <dsp:txXfrm>
        <a:off x="6992699" y="961667"/>
        <a:ext cx="2149822" cy="73912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7F8D8E-CFAB-44B0-B49D-1213B0E554E1}">
      <dsp:nvSpPr>
        <dsp:cNvPr id="0" name=""/>
        <dsp:cNvSpPr/>
      </dsp:nvSpPr>
      <dsp:spPr>
        <a:xfrm rot="21155145">
          <a:off x="2948394" y="1935296"/>
          <a:ext cx="2020151" cy="2028086"/>
        </a:xfrm>
        <a:prstGeom prst="gear9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Council</a:t>
          </a:r>
          <a:endParaRPr lang="en-GB" sz="2800" kern="1200" dirty="0"/>
        </a:p>
      </dsp:txBody>
      <dsp:txXfrm rot="21155145">
        <a:off x="2948394" y="1935296"/>
        <a:ext cx="2020151" cy="2028086"/>
      </dsp:txXfrm>
    </dsp:sp>
    <dsp:sp modelId="{81B13946-A7E3-44A9-86DC-0F2CEC11185F}">
      <dsp:nvSpPr>
        <dsp:cNvPr id="0" name=""/>
        <dsp:cNvSpPr/>
      </dsp:nvSpPr>
      <dsp:spPr>
        <a:xfrm rot="224481">
          <a:off x="1640523" y="1336389"/>
          <a:ext cx="1656909" cy="1742529"/>
        </a:xfrm>
        <a:prstGeom prst="gear6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dirty="0" err="1" smtClean="0"/>
            <a:t>Cllrs</a:t>
          </a:r>
          <a:endParaRPr lang="en-GB" sz="3300" kern="1200" dirty="0"/>
        </a:p>
      </dsp:txBody>
      <dsp:txXfrm rot="224481">
        <a:off x="1640523" y="1336389"/>
        <a:ext cx="1656909" cy="1742529"/>
      </dsp:txXfrm>
    </dsp:sp>
    <dsp:sp modelId="{9314FD09-1411-48E8-A528-2F0483A0D6D8}">
      <dsp:nvSpPr>
        <dsp:cNvPr id="0" name=""/>
        <dsp:cNvSpPr/>
      </dsp:nvSpPr>
      <dsp:spPr>
        <a:xfrm rot="21375105">
          <a:off x="2683130" y="391600"/>
          <a:ext cx="1781371" cy="1721975"/>
        </a:xfrm>
        <a:prstGeom prst="gear6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dirty="0" smtClean="0"/>
            <a:t>KEG</a:t>
          </a:r>
          <a:endParaRPr lang="en-GB" sz="3600" kern="1200" dirty="0"/>
        </a:p>
      </dsp:txBody>
      <dsp:txXfrm rot="675105">
        <a:off x="3077360" y="765756"/>
        <a:ext cx="992911" cy="973662"/>
      </dsp:txXfrm>
    </dsp:sp>
    <dsp:sp modelId="{75AFB238-E8C5-451B-89AD-9CDEE21CABCF}">
      <dsp:nvSpPr>
        <dsp:cNvPr id="0" name=""/>
        <dsp:cNvSpPr/>
      </dsp:nvSpPr>
      <dsp:spPr>
        <a:xfrm rot="1895505">
          <a:off x="2712145" y="1587507"/>
          <a:ext cx="2861056" cy="2861056"/>
        </a:xfrm>
        <a:prstGeom prst="circularArrow">
          <a:avLst>
            <a:gd name="adj1" fmla="val 4687"/>
            <a:gd name="adj2" fmla="val 299029"/>
            <a:gd name="adj3" fmla="val 2513083"/>
            <a:gd name="adj4" fmla="val 15867933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D2E4E8-DBC5-435D-AA79-746D451C8CD6}">
      <dsp:nvSpPr>
        <dsp:cNvPr id="0" name=""/>
        <dsp:cNvSpPr/>
      </dsp:nvSpPr>
      <dsp:spPr>
        <a:xfrm rot="5619274">
          <a:off x="1248759" y="-587948"/>
          <a:ext cx="2078736" cy="207873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AA643B-9681-4AB4-B918-4B04E43EBD6B}">
      <dsp:nvSpPr>
        <dsp:cNvPr id="0" name=""/>
        <dsp:cNvSpPr/>
      </dsp:nvSpPr>
      <dsp:spPr>
        <a:xfrm rot="18550163">
          <a:off x="1276558" y="1204558"/>
          <a:ext cx="2241296" cy="224129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1B27-9FD5-4438-B1E9-5C04968B820B}" type="datetimeFigureOut">
              <a:rPr lang="en-GB" smtClean="0"/>
              <a:pPr/>
              <a:t>02/07/2010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19050-1D02-4553-BAA5-7E5FF2B063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1B27-9FD5-4438-B1E9-5C04968B820B}" type="datetimeFigureOut">
              <a:rPr lang="en-GB" smtClean="0"/>
              <a:pPr/>
              <a:t>02/07/2010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19050-1D02-4553-BAA5-7E5FF2B063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1B27-9FD5-4438-B1E9-5C04968B820B}" type="datetimeFigureOut">
              <a:rPr lang="en-GB" smtClean="0"/>
              <a:pPr/>
              <a:t>02/07/2010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19050-1D02-4553-BAA5-7E5FF2B063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1B27-9FD5-4438-B1E9-5C04968B820B}" type="datetimeFigureOut">
              <a:rPr lang="en-GB" smtClean="0"/>
              <a:pPr/>
              <a:t>02/07/2010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19050-1D02-4553-BAA5-7E5FF2B063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1B27-9FD5-4438-B1E9-5C04968B820B}" type="datetimeFigureOut">
              <a:rPr lang="en-GB" smtClean="0"/>
              <a:pPr/>
              <a:t>02/07/2010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19050-1D02-4553-BAA5-7E5FF2B063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1B27-9FD5-4438-B1E9-5C04968B820B}" type="datetimeFigureOut">
              <a:rPr lang="en-GB" smtClean="0"/>
              <a:pPr/>
              <a:t>02/07/2010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19050-1D02-4553-BAA5-7E5FF2B063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1B27-9FD5-4438-B1E9-5C04968B820B}" type="datetimeFigureOut">
              <a:rPr lang="en-GB" smtClean="0"/>
              <a:pPr/>
              <a:t>02/07/2010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19050-1D02-4553-BAA5-7E5FF2B063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1B27-9FD5-4438-B1E9-5C04968B820B}" type="datetimeFigureOut">
              <a:rPr lang="en-GB" smtClean="0"/>
              <a:pPr/>
              <a:t>02/07/2010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19050-1D02-4553-BAA5-7E5FF2B063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1B27-9FD5-4438-B1E9-5C04968B820B}" type="datetimeFigureOut">
              <a:rPr lang="en-GB" smtClean="0"/>
              <a:pPr/>
              <a:t>02/07/2010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19050-1D02-4553-BAA5-7E5FF2B063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1B27-9FD5-4438-B1E9-5C04968B820B}" type="datetimeFigureOut">
              <a:rPr lang="en-GB" smtClean="0"/>
              <a:pPr/>
              <a:t>02/07/2010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19050-1D02-4553-BAA5-7E5FF2B063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1B27-9FD5-4438-B1E9-5C04968B820B}" type="datetimeFigureOut">
              <a:rPr lang="en-GB" smtClean="0"/>
              <a:pPr/>
              <a:t>02/07/2010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19050-1D02-4553-BAA5-7E5FF2B063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E1B27-9FD5-4438-B1E9-5C04968B820B}" type="datetimeFigureOut">
              <a:rPr lang="en-GB" smtClean="0"/>
              <a:pPr/>
              <a:t>02/07/2010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19050-1D02-4553-BAA5-7E5FF2B0634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ingston-college.ac.uk/" TargetMode="External"/><Relationship Id="rId13" Type="http://schemas.openxmlformats.org/officeDocument/2006/relationships/diagramQuickStyle" Target="../diagrams/quickStyle3.xml"/><Relationship Id="rId3" Type="http://schemas.openxmlformats.org/officeDocument/2006/relationships/hyperlink" Target="http://www.savetheworldclub.org/" TargetMode="External"/><Relationship Id="rId7" Type="http://schemas.openxmlformats.org/officeDocument/2006/relationships/hyperlink" Target="http://www.stpaulskingston.org.uk/" TargetMode="External"/><Relationship Id="rId12" Type="http://schemas.openxmlformats.org/officeDocument/2006/relationships/diagramLayout" Target="../diagrams/layout3.xml"/><Relationship Id="rId2" Type="http://schemas.openxmlformats.org/officeDocument/2006/relationships/hyperlink" Target="http://www.greenpeace.org.uk/groups/richmond-kingst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tkingston.org/" TargetMode="External"/><Relationship Id="rId11" Type="http://schemas.openxmlformats.org/officeDocument/2006/relationships/diagramData" Target="../diagrams/data3.xml"/><Relationship Id="rId5" Type="http://schemas.openxmlformats.org/officeDocument/2006/relationships/hyperlink" Target="http://www.greenguardian.co.uk/" TargetMode="External"/><Relationship Id="rId15" Type="http://schemas.microsoft.com/office/2007/relationships/diagramDrawing" Target="../diagrams/drawing3.xml"/><Relationship Id="rId10" Type="http://schemas.openxmlformats.org/officeDocument/2006/relationships/hyperlink" Target="http://www.kutlets.org.uk/" TargetMode="External"/><Relationship Id="rId4" Type="http://schemas.openxmlformats.org/officeDocument/2006/relationships/hyperlink" Target="http://www.kingston.ac.uk/sustainability" TargetMode="External"/><Relationship Id="rId9" Type="http://schemas.openxmlformats.org/officeDocument/2006/relationships/hyperlink" Target="http://www.e-voice.org.uk/greenerkingston" TargetMode="External"/><Relationship Id="rId14" Type="http://schemas.openxmlformats.org/officeDocument/2006/relationships/diagramColors" Target="../diagrams/colors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4008" y="2996952"/>
            <a:ext cx="4427984" cy="4032448"/>
          </a:xfrm>
        </p:spPr>
        <p:txBody>
          <a:bodyPr>
            <a:noAutofit/>
          </a:bodyPr>
          <a:lstStyle/>
          <a:p>
            <a:pPr lvl="0" algn="l">
              <a:spcAft>
                <a:spcPts val="600"/>
              </a:spcAft>
            </a:pPr>
            <a:r>
              <a:rPr lang="en-GB" sz="1500" dirty="0"/>
              <a:t>It is a strategic alliance of </a:t>
            </a:r>
            <a:r>
              <a:rPr lang="en-GB" sz="1500" dirty="0" smtClean="0"/>
              <a:t>community partners </a:t>
            </a:r>
            <a:r>
              <a:rPr lang="en-GB" sz="1500" dirty="0"/>
              <a:t>that have an interest in environmental issues and activities in the Borough </a:t>
            </a:r>
            <a:r>
              <a:rPr lang="en-GB" sz="1500" dirty="0" smtClean="0"/>
              <a:t>.</a:t>
            </a:r>
            <a:br>
              <a:rPr lang="en-GB" sz="1500" dirty="0" smtClean="0"/>
            </a:br>
            <a:r>
              <a:rPr lang="en-GB" sz="800" dirty="0" smtClean="0"/>
              <a:t/>
            </a:r>
            <a:br>
              <a:rPr lang="en-GB" sz="800" dirty="0" smtClean="0"/>
            </a:br>
            <a:r>
              <a:rPr lang="en-GB" sz="1500" dirty="0" smtClean="0"/>
              <a:t>Responsible for overseeing and directing the delivery of </a:t>
            </a:r>
            <a:r>
              <a:rPr lang="en-GB" sz="1500" b="1" dirty="0" smtClean="0"/>
              <a:t>theme </a:t>
            </a:r>
            <a:r>
              <a:rPr lang="en-GB" sz="1500" b="1" dirty="0"/>
              <a:t>o</a:t>
            </a:r>
            <a:r>
              <a:rPr lang="en-GB" sz="1500" b="1" dirty="0" smtClean="0"/>
              <a:t>ne </a:t>
            </a:r>
            <a:r>
              <a:rPr lang="en-GB" sz="1500" dirty="0" smtClean="0"/>
              <a:t>of the Kingston Plan ‘</a:t>
            </a:r>
            <a:r>
              <a:rPr lang="en-GB" sz="1500" b="1" dirty="0" smtClean="0"/>
              <a:t>A Sustainable Kingston</a:t>
            </a:r>
            <a:r>
              <a:rPr lang="en-GB" sz="1500" dirty="0" smtClean="0"/>
              <a:t>:</a:t>
            </a:r>
            <a:r>
              <a:rPr lang="en-GB" sz="1500" i="1" dirty="0" smtClean="0"/>
              <a:t> protecting and enhancing the environment for us and for  future generations</a:t>
            </a:r>
            <a:r>
              <a:rPr lang="en-GB" sz="1500" dirty="0" smtClean="0"/>
              <a:t>’. It includes three key objectives:</a:t>
            </a:r>
            <a:br>
              <a:rPr lang="en-GB" sz="1500" dirty="0" smtClean="0"/>
            </a:br>
            <a:r>
              <a:rPr lang="en-GB" sz="400" dirty="0" smtClean="0"/>
              <a:t/>
            </a:r>
            <a:br>
              <a:rPr lang="en-GB" sz="400" dirty="0" smtClean="0"/>
            </a:br>
            <a:r>
              <a:rPr lang="en-GB" sz="1500" b="1" dirty="0" smtClean="0"/>
              <a:t>1 </a:t>
            </a:r>
            <a:r>
              <a:rPr lang="en-GB" sz="1500" dirty="0" smtClean="0"/>
              <a:t>- Tackle climate change, reduce our ecological footprint and ‘reduce, reuse and recycle</a:t>
            </a:r>
            <a:r>
              <a:rPr lang="en-GB" sz="1500" dirty="0" smtClean="0"/>
              <a:t>’.</a:t>
            </a:r>
            <a:br>
              <a:rPr lang="en-GB" sz="1500" dirty="0" smtClean="0"/>
            </a:br>
            <a:r>
              <a:rPr lang="en-GB" sz="600" dirty="0" smtClean="0"/>
              <a:t/>
            </a:r>
            <a:br>
              <a:rPr lang="en-GB" sz="600" dirty="0" smtClean="0"/>
            </a:br>
            <a:r>
              <a:rPr lang="en-GB" sz="1500" b="1" dirty="0" smtClean="0"/>
              <a:t>2 </a:t>
            </a:r>
            <a:r>
              <a:rPr lang="en-GB" sz="1500" dirty="0" smtClean="0"/>
              <a:t>- Ensure the sustainable development of our Borough and the promotion of sustainable transport</a:t>
            </a:r>
            <a:r>
              <a:rPr lang="en-GB" sz="1500" dirty="0" smtClean="0"/>
              <a:t>.</a:t>
            </a:r>
            <a:br>
              <a:rPr lang="en-GB" sz="1500" dirty="0" smtClean="0"/>
            </a:br>
            <a:r>
              <a:rPr lang="en-GB" sz="600" dirty="0" smtClean="0"/>
              <a:t/>
            </a:r>
            <a:br>
              <a:rPr lang="en-GB" sz="600" dirty="0" smtClean="0"/>
            </a:br>
            <a:r>
              <a:rPr lang="en-GB" sz="1500" b="1" dirty="0" smtClean="0"/>
              <a:t>3 </a:t>
            </a:r>
            <a:r>
              <a:rPr lang="en-GB" sz="1500" dirty="0" smtClean="0"/>
              <a:t>- Protect and improve the quality of our local environment.</a:t>
            </a:r>
            <a:r>
              <a:rPr lang="en-GB" sz="1600" dirty="0" smtClean="0"/>
              <a:t/>
            </a:r>
            <a:br>
              <a:rPr lang="en-GB" sz="1600" dirty="0" smtClean="0"/>
            </a:b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-108520" y="2304256"/>
          <a:ext cx="4464496" cy="4005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0" y="144016"/>
          <a:ext cx="9144000" cy="17008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4572000" y="2204864"/>
            <a:ext cx="4499992" cy="727412"/>
            <a:chOff x="-45670" y="258514"/>
            <a:chExt cx="4582174" cy="655404"/>
          </a:xfrm>
          <a:solidFill>
            <a:srgbClr val="C0000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4" name="Rounded Rectangle 13"/>
            <p:cNvSpPr/>
            <p:nvPr/>
          </p:nvSpPr>
          <p:spPr>
            <a:xfrm>
              <a:off x="-45670" y="258514"/>
              <a:ext cx="4582174" cy="655404"/>
            </a:xfrm>
            <a:prstGeom prst="roundRect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4"/>
            <p:cNvSpPr/>
            <p:nvPr/>
          </p:nvSpPr>
          <p:spPr>
            <a:xfrm>
              <a:off x="31994" y="290508"/>
              <a:ext cx="4184484" cy="591416"/>
            </a:xfrm>
            <a:prstGeom prst="rect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kern="1200" dirty="0" smtClean="0">
                  <a:solidFill>
                    <a:schemeClr val="bg1"/>
                  </a:solidFill>
                </a:rPr>
                <a:t>Kingston Environment Group (KEG)</a:t>
              </a:r>
              <a:endParaRPr lang="en-GB" sz="2000" kern="1200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968552" y="116632"/>
            <a:ext cx="4139952" cy="727412"/>
            <a:chOff x="-45670" y="251908"/>
            <a:chExt cx="4582174" cy="655404"/>
          </a:xfrm>
          <a:solidFill>
            <a:srgbClr val="C0000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6" name="Rounded Rectangle 5"/>
            <p:cNvSpPr/>
            <p:nvPr/>
          </p:nvSpPr>
          <p:spPr>
            <a:xfrm>
              <a:off x="-45670" y="251908"/>
              <a:ext cx="4582174" cy="655404"/>
            </a:xfrm>
            <a:prstGeom prst="roundRect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31993" y="315896"/>
              <a:ext cx="4504511" cy="591416"/>
            </a:xfrm>
            <a:prstGeom prst="rect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600" b="1" kern="1200" dirty="0" smtClean="0">
                  <a:solidFill>
                    <a:schemeClr val="bg1"/>
                  </a:solidFill>
                </a:rPr>
                <a:t>Who is behind KEG</a:t>
              </a:r>
              <a:r>
                <a:rPr lang="en-GB" sz="3600" b="1" dirty="0">
                  <a:solidFill>
                    <a:schemeClr val="bg1"/>
                  </a:solidFill>
                </a:rPr>
                <a:t>?</a:t>
              </a:r>
              <a:endParaRPr lang="en-GB" sz="3600" kern="12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932040" y="908720"/>
            <a:ext cx="4240648" cy="62940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GB" sz="1500" b="1" dirty="0" smtClean="0"/>
              <a:t>Greenpeace </a:t>
            </a:r>
            <a:r>
              <a:rPr lang="en-GB" sz="1500" b="1" dirty="0"/>
              <a:t>Kingston and Richmond Group</a:t>
            </a:r>
          </a:p>
          <a:p>
            <a:r>
              <a:rPr lang="en-GB" sz="1500" u="sng" dirty="0">
                <a:hlinkClick r:id="rId2"/>
              </a:rPr>
              <a:t>www.greenpeace.org.uk/groups/richmond-kingston</a:t>
            </a:r>
            <a:endParaRPr lang="en-GB" sz="1500" dirty="0"/>
          </a:p>
          <a:p>
            <a:endParaRPr lang="en-GB" sz="400" dirty="0" smtClean="0"/>
          </a:p>
          <a:p>
            <a:pPr>
              <a:buFont typeface="Wingdings" pitchFamily="2" charset="2"/>
              <a:buChar char="ü"/>
            </a:pPr>
            <a:r>
              <a:rPr lang="en-GB" sz="1500" b="1" dirty="0" smtClean="0"/>
              <a:t>Save </a:t>
            </a:r>
            <a:r>
              <a:rPr lang="en-GB" sz="1500" b="1" dirty="0"/>
              <a:t>the World Club </a:t>
            </a:r>
          </a:p>
          <a:p>
            <a:r>
              <a:rPr lang="en-GB" sz="1500" u="sng" dirty="0">
                <a:hlinkClick r:id="rId3"/>
              </a:rPr>
              <a:t>www.savetheworldclub.org</a:t>
            </a:r>
            <a:r>
              <a:rPr lang="en-GB" sz="1500" dirty="0"/>
              <a:t> </a:t>
            </a:r>
            <a:endParaRPr lang="en-GB" sz="1500" dirty="0" smtClean="0"/>
          </a:p>
          <a:p>
            <a:endParaRPr lang="en-GB" sz="400" dirty="0"/>
          </a:p>
          <a:p>
            <a:pPr>
              <a:buFont typeface="Wingdings" pitchFamily="2" charset="2"/>
              <a:buChar char="ü"/>
            </a:pPr>
            <a:r>
              <a:rPr lang="en-GB" sz="1500" b="1" dirty="0"/>
              <a:t>Kingston University Sustainability Hub</a:t>
            </a:r>
          </a:p>
          <a:p>
            <a:r>
              <a:rPr lang="en-GB" sz="1500" u="sng" dirty="0">
                <a:hlinkClick r:id="rId4"/>
              </a:rPr>
              <a:t>www.kingston.ac.uk/sustainability</a:t>
            </a:r>
            <a:r>
              <a:rPr lang="en-GB" sz="1500" dirty="0"/>
              <a:t> </a:t>
            </a:r>
            <a:endParaRPr lang="en-GB" sz="1500" dirty="0" smtClean="0"/>
          </a:p>
          <a:p>
            <a:endParaRPr lang="en-GB" sz="400" dirty="0" smtClean="0"/>
          </a:p>
          <a:p>
            <a:pPr>
              <a:buFont typeface="Wingdings" pitchFamily="2" charset="2"/>
              <a:buChar char="ü"/>
            </a:pPr>
            <a:r>
              <a:rPr lang="en-GB" sz="1500" b="1" dirty="0" smtClean="0"/>
              <a:t>Newsquest </a:t>
            </a:r>
            <a:r>
              <a:rPr lang="en-GB" sz="1500" b="1" dirty="0"/>
              <a:t>Group – (Local Guardian </a:t>
            </a:r>
            <a:r>
              <a:rPr lang="en-GB" sz="1500" b="1" dirty="0" smtClean="0"/>
              <a:t>Newspaper</a:t>
            </a:r>
            <a:r>
              <a:rPr lang="en-GB" sz="1500" b="1" dirty="0"/>
              <a:t>) </a:t>
            </a:r>
          </a:p>
          <a:p>
            <a:r>
              <a:rPr lang="en-GB" sz="1500" u="sng" dirty="0">
                <a:hlinkClick r:id="rId5"/>
              </a:rPr>
              <a:t>www.greenguardian.co.uk</a:t>
            </a:r>
            <a:r>
              <a:rPr lang="en-GB" sz="1500" dirty="0"/>
              <a:t> </a:t>
            </a:r>
            <a:endParaRPr lang="en-GB" sz="1500" dirty="0" smtClean="0"/>
          </a:p>
          <a:p>
            <a:endParaRPr lang="en-GB" sz="400" dirty="0"/>
          </a:p>
          <a:p>
            <a:pPr>
              <a:buFont typeface="Wingdings" pitchFamily="2" charset="2"/>
              <a:buChar char="ü"/>
            </a:pPr>
            <a:r>
              <a:rPr lang="en-GB" sz="1500" b="1" dirty="0"/>
              <a:t>Transition Town Kingston</a:t>
            </a:r>
          </a:p>
          <a:p>
            <a:r>
              <a:rPr lang="en-GB" sz="1500" u="sng" dirty="0">
                <a:hlinkClick r:id="rId6"/>
              </a:rPr>
              <a:t>www.ttkingston.org</a:t>
            </a:r>
            <a:r>
              <a:rPr lang="en-GB" sz="1500" dirty="0"/>
              <a:t> </a:t>
            </a:r>
            <a:endParaRPr lang="en-GB" sz="1500" dirty="0" smtClean="0"/>
          </a:p>
          <a:p>
            <a:endParaRPr lang="en-GB" sz="400" dirty="0" smtClean="0"/>
          </a:p>
          <a:p>
            <a:pPr>
              <a:buFont typeface="Wingdings" pitchFamily="2" charset="2"/>
              <a:buChar char="ü"/>
            </a:pPr>
            <a:r>
              <a:rPr lang="en-GB" sz="1500" b="1" dirty="0" smtClean="0"/>
              <a:t>St </a:t>
            </a:r>
            <a:r>
              <a:rPr lang="en-GB" sz="1500" b="1" dirty="0"/>
              <a:t>Paul’s Church </a:t>
            </a:r>
          </a:p>
          <a:p>
            <a:r>
              <a:rPr lang="en-GB" sz="1500" u="sng" dirty="0">
                <a:hlinkClick r:id="rId7"/>
              </a:rPr>
              <a:t>www.stpaulskingston.org.uk</a:t>
            </a:r>
            <a:r>
              <a:rPr lang="en-GB" sz="1500" dirty="0"/>
              <a:t> </a:t>
            </a:r>
            <a:endParaRPr lang="en-GB" sz="1500" dirty="0" smtClean="0"/>
          </a:p>
          <a:p>
            <a:endParaRPr lang="en-GB" sz="400" dirty="0"/>
          </a:p>
          <a:p>
            <a:pPr>
              <a:buFont typeface="Wingdings" pitchFamily="2" charset="2"/>
              <a:buChar char="ü"/>
            </a:pPr>
            <a:r>
              <a:rPr lang="en-GB" sz="1500" b="1" dirty="0"/>
              <a:t>Kingston College</a:t>
            </a:r>
          </a:p>
          <a:p>
            <a:r>
              <a:rPr lang="en-GB" sz="1500" u="sng" dirty="0">
                <a:hlinkClick r:id="rId8"/>
              </a:rPr>
              <a:t>www.kingston-college.ac.uk</a:t>
            </a:r>
            <a:r>
              <a:rPr lang="en-GB" sz="1500" dirty="0"/>
              <a:t> </a:t>
            </a:r>
          </a:p>
          <a:p>
            <a:endParaRPr lang="en-GB" sz="400" dirty="0" smtClean="0"/>
          </a:p>
          <a:p>
            <a:pPr>
              <a:buFont typeface="Wingdings" pitchFamily="2" charset="2"/>
              <a:buChar char="ü"/>
            </a:pPr>
            <a:r>
              <a:rPr lang="en-GB" sz="1500" b="1" dirty="0" smtClean="0"/>
              <a:t>Greener </a:t>
            </a:r>
            <a:r>
              <a:rPr lang="en-GB" sz="1500" b="1" dirty="0"/>
              <a:t>Kingston </a:t>
            </a:r>
          </a:p>
          <a:p>
            <a:r>
              <a:rPr lang="en-GB" sz="1500" u="sng" dirty="0">
                <a:hlinkClick r:id="rId9"/>
              </a:rPr>
              <a:t>www.e-voice.org.uk/greenerkingston</a:t>
            </a:r>
            <a:r>
              <a:rPr lang="en-GB" sz="1500" dirty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en-GB" sz="1500" b="1" dirty="0"/>
              <a:t>KUTLETS</a:t>
            </a:r>
          </a:p>
          <a:p>
            <a:r>
              <a:rPr lang="en-GB" sz="1500" u="sng" dirty="0" smtClean="0">
                <a:hlinkClick r:id="rId10"/>
              </a:rPr>
              <a:t>www.kutlets.org.uk</a:t>
            </a:r>
            <a:endParaRPr lang="en-GB" sz="1500" u="sng" dirty="0" smtClean="0"/>
          </a:p>
          <a:p>
            <a:endParaRPr lang="en-GB" sz="400" dirty="0"/>
          </a:p>
          <a:p>
            <a:pPr>
              <a:buFont typeface="Wingdings" pitchFamily="2" charset="2"/>
              <a:buChar char="ü"/>
            </a:pPr>
            <a:r>
              <a:rPr lang="en-GB" sz="1500" b="1" dirty="0" smtClean="0"/>
              <a:t>Kingston </a:t>
            </a:r>
            <a:r>
              <a:rPr lang="en-GB" sz="1500" b="1" dirty="0" err="1"/>
              <a:t>Permaculture</a:t>
            </a:r>
            <a:r>
              <a:rPr lang="en-GB" sz="1500" b="1" dirty="0"/>
              <a:t> </a:t>
            </a:r>
            <a:r>
              <a:rPr lang="en-GB" sz="1500" b="1" dirty="0" smtClean="0"/>
              <a:t>Group</a:t>
            </a:r>
          </a:p>
          <a:p>
            <a:endParaRPr lang="en-GB" sz="400" b="1" dirty="0"/>
          </a:p>
          <a:p>
            <a:pPr>
              <a:buFont typeface="Wingdings" pitchFamily="2" charset="2"/>
              <a:buChar char="ü"/>
            </a:pPr>
            <a:r>
              <a:rPr lang="en-GB" sz="1500" b="1" dirty="0"/>
              <a:t>Kingston Cycling </a:t>
            </a:r>
            <a:r>
              <a:rPr lang="en-GB" sz="1500" b="1" dirty="0" smtClean="0"/>
              <a:t>Campaign</a:t>
            </a:r>
          </a:p>
          <a:p>
            <a:endParaRPr lang="en-GB" sz="400" b="1" dirty="0"/>
          </a:p>
          <a:p>
            <a:pPr>
              <a:buFont typeface="Wingdings" pitchFamily="2" charset="2"/>
              <a:buChar char="ü"/>
            </a:pPr>
            <a:r>
              <a:rPr lang="en-GB" sz="1500" b="1" dirty="0"/>
              <a:t>Kingston Sustainable Gardening </a:t>
            </a:r>
            <a:r>
              <a:rPr lang="en-GB" sz="1500" b="1" dirty="0" smtClean="0"/>
              <a:t>Group</a:t>
            </a:r>
          </a:p>
          <a:p>
            <a:endParaRPr lang="en-GB" sz="400" b="1" dirty="0" smtClean="0"/>
          </a:p>
          <a:p>
            <a:pPr>
              <a:buFont typeface="Wingdings" pitchFamily="2" charset="2"/>
              <a:buChar char="ü"/>
            </a:pPr>
            <a:r>
              <a:rPr lang="en-GB" sz="1500" b="1" dirty="0" smtClean="0"/>
              <a:t>Climate Change &amp; Sustainable Travel Group (RBK)</a:t>
            </a:r>
            <a:endParaRPr lang="en-GB" sz="1500" b="1" dirty="0"/>
          </a:p>
          <a:p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-180528" y="620688"/>
            <a:ext cx="5112568" cy="244827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Our approach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-972616" y="1412776"/>
            <a:ext cx="6096000" cy="5364599"/>
            <a:chOff x="-972616" y="1700808"/>
            <a:chExt cx="6096000" cy="5364599"/>
          </a:xfrm>
        </p:grpSpPr>
        <p:graphicFrame>
          <p:nvGraphicFramePr>
            <p:cNvPr id="4" name="Diagram 3"/>
            <p:cNvGraphicFramePr/>
            <p:nvPr/>
          </p:nvGraphicFramePr>
          <p:xfrm>
            <a:off x="-972616" y="1916832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1" r:lo="rId12" r:qs="rId13" r:cs="rId14"/>
            </a:graphicData>
          </a:graphic>
        </p:graphicFrame>
        <p:sp>
          <p:nvSpPr>
            <p:cNvPr id="10" name="TextBox 9"/>
            <p:cNvSpPr txBox="1"/>
            <p:nvPr/>
          </p:nvSpPr>
          <p:spPr>
            <a:xfrm>
              <a:off x="107504" y="5157192"/>
              <a:ext cx="3528392" cy="1908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 smtClean="0">
                  <a:solidFill>
                    <a:srgbClr val="FF0000"/>
                  </a:solidFill>
                </a:rPr>
                <a:t>KEG</a:t>
              </a:r>
              <a:r>
                <a:rPr lang="en-GB" dirty="0" smtClean="0"/>
                <a:t> aims to </a:t>
              </a:r>
            </a:p>
            <a:p>
              <a:r>
                <a:rPr lang="en-GB" dirty="0" smtClean="0"/>
                <a:t>activate collaborative </a:t>
              </a:r>
            </a:p>
            <a:p>
              <a:r>
                <a:rPr lang="en-GB" dirty="0" smtClean="0"/>
                <a:t>relationships between the </a:t>
              </a:r>
            </a:p>
            <a:p>
              <a:r>
                <a:rPr lang="en-GB" dirty="0" smtClean="0"/>
                <a:t>community and the Council, </a:t>
              </a:r>
            </a:p>
            <a:p>
              <a:r>
                <a:rPr lang="en-GB" dirty="0" smtClean="0"/>
                <a:t>councillors being a key link </a:t>
              </a:r>
            </a:p>
            <a:p>
              <a:r>
                <a:rPr lang="en-GB" dirty="0" smtClean="0"/>
                <a:t>in this approach.</a:t>
              </a:r>
              <a:endParaRPr lang="en-GB" dirty="0"/>
            </a:p>
          </p:txBody>
        </p:sp>
        <p:sp>
          <p:nvSpPr>
            <p:cNvPr id="13" name=" 3"/>
            <p:cNvSpPr/>
            <p:nvPr/>
          </p:nvSpPr>
          <p:spPr>
            <a:xfrm>
              <a:off x="179512" y="1700808"/>
              <a:ext cx="1835696" cy="1872208"/>
            </a:xfrm>
            <a:prstGeom prst="gear6">
              <a:avLst>
                <a:gd name="adj1" fmla="val 15564"/>
                <a:gd name="adj2" fmla="val 3526"/>
              </a:avLst>
            </a:prstGeom>
            <a:solidFill>
              <a:srgbClr val="285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>
              <a:prstTxWarp prst="textTriangl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5536" y="2420888"/>
              <a:ext cx="136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chemeClr val="bg1"/>
                  </a:solidFill>
                  <a:latin typeface="Albertus Medium" pitchFamily="34" charset="0"/>
                </a:rPr>
                <a:t>Community</a:t>
              </a:r>
              <a:endParaRPr lang="en-GB" b="1" dirty="0">
                <a:solidFill>
                  <a:schemeClr val="bg1"/>
                </a:solidFill>
                <a:latin typeface="Albertus Medium" pitchFamily="34" charset="0"/>
              </a:endParaRPr>
            </a:p>
          </p:txBody>
        </p:sp>
      </p:grpSp>
      <p:sp>
        <p:nvSpPr>
          <p:cNvPr id="15" name="Circular Arrow 14"/>
          <p:cNvSpPr/>
          <p:nvPr/>
        </p:nvSpPr>
        <p:spPr>
          <a:xfrm rot="20384816">
            <a:off x="2247619" y="1712566"/>
            <a:ext cx="1497899" cy="1600027"/>
          </a:xfrm>
          <a:prstGeom prst="circularArrow">
            <a:avLst>
              <a:gd name="adj1" fmla="val 7004"/>
              <a:gd name="adj2" fmla="val 991664"/>
              <a:gd name="adj3" fmla="val 2070950"/>
              <a:gd name="adj4" fmla="val 18232693"/>
              <a:gd name="adj5" fmla="val 8932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161</Words>
  <Application>Microsoft Office PowerPoint</Application>
  <PresentationFormat>On-screen Show (4:3)</PresentationFormat>
  <Paragraphs>59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It is a strategic alliance of community partners that have an interest in environmental issues and activities in the Borough .  Responsible for overseeing and directing the delivery of theme one of the Kingston Plan ‘A Sustainable Kingston: protecting and enhancing the environment for us and for  future generations’. It includes three key objectives:  1 - Tackle climate change, reduce our ecological footprint and ‘reduce, reuse and recycle’.  2 - Ensure the sustainable development of our Borough and the promotion of sustainable transport.  3 - Protect and improve the quality of our local environment. </vt:lpstr>
      <vt:lpstr>Slide 2</vt:lpstr>
    </vt:vector>
  </TitlesOfParts>
  <Company>RBK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Carlos Queremel</dc:creator>
  <cp:lastModifiedBy>Carlos Queremel</cp:lastModifiedBy>
  <cp:revision>38</cp:revision>
  <dcterms:created xsi:type="dcterms:W3CDTF">2010-07-01T14:17:47Z</dcterms:created>
  <dcterms:modified xsi:type="dcterms:W3CDTF">2010-07-02T14:10:42Z</dcterms:modified>
</cp:coreProperties>
</file>